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44"/>
  </p:notesMasterIdLst>
  <p:sldIdLst>
    <p:sldId id="256" r:id="rId5"/>
    <p:sldId id="431" r:id="rId6"/>
    <p:sldId id="432" r:id="rId7"/>
    <p:sldId id="286" r:id="rId8"/>
    <p:sldId id="485" r:id="rId9"/>
    <p:sldId id="461" r:id="rId10"/>
    <p:sldId id="484" r:id="rId11"/>
    <p:sldId id="468" r:id="rId12"/>
    <p:sldId id="304" r:id="rId13"/>
    <p:sldId id="267" r:id="rId14"/>
    <p:sldId id="477" r:id="rId15"/>
    <p:sldId id="471" r:id="rId16"/>
    <p:sldId id="478" r:id="rId17"/>
    <p:sldId id="479" r:id="rId18"/>
    <p:sldId id="480" r:id="rId19"/>
    <p:sldId id="481" r:id="rId20"/>
    <p:sldId id="482" r:id="rId21"/>
    <p:sldId id="469" r:id="rId22"/>
    <p:sldId id="470" r:id="rId23"/>
    <p:sldId id="486" r:id="rId24"/>
    <p:sldId id="454" r:id="rId25"/>
    <p:sldId id="460" r:id="rId26"/>
    <p:sldId id="483" r:id="rId27"/>
    <p:sldId id="319" r:id="rId28"/>
    <p:sldId id="473" r:id="rId29"/>
    <p:sldId id="472" r:id="rId30"/>
    <p:sldId id="287" r:id="rId31"/>
    <p:sldId id="302" r:id="rId32"/>
    <p:sldId id="303" r:id="rId33"/>
    <p:sldId id="474" r:id="rId34"/>
    <p:sldId id="487" r:id="rId35"/>
    <p:sldId id="291" r:id="rId36"/>
    <p:sldId id="490" r:id="rId37"/>
    <p:sldId id="475" r:id="rId38"/>
    <p:sldId id="488" r:id="rId39"/>
    <p:sldId id="489" r:id="rId40"/>
    <p:sldId id="453" r:id="rId41"/>
    <p:sldId id="464" r:id="rId42"/>
    <p:sldId id="29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B"/>
    <a:srgbClr val="E84A27"/>
    <a:srgbClr val="131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8B464-3F87-4BD3-87D9-152E636F35C0}" v="339" dt="2021-11-03T10:22:31.7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2"/>
    <p:restoredTop sz="79570" autoAdjust="0"/>
  </p:normalViewPr>
  <p:slideViewPr>
    <p:cSldViewPr snapToGrid="0" snapToObjects="1">
      <p:cViewPr varScale="1">
        <p:scale>
          <a:sx n="40" d="100"/>
          <a:sy n="40" d="100"/>
        </p:scale>
        <p:origin x="60" y="31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tland, Ross A" userId="a73709bf-64b0-4798-82eb-f803c863031b" providerId="ADAL" clId="{A198B464-3F87-4BD3-87D9-152E636F35C0}"/>
    <pc:docChg chg="undo custSel addSld delSld modSld sldOrd">
      <pc:chgData name="Wantland, Ross A" userId="a73709bf-64b0-4798-82eb-f803c863031b" providerId="ADAL" clId="{A198B464-3F87-4BD3-87D9-152E636F35C0}" dt="2021-11-02T19:05:09.079" v="1826" actId="20577"/>
      <pc:docMkLst>
        <pc:docMk/>
      </pc:docMkLst>
      <pc:sldChg chg="modSp mod">
        <pc:chgData name="Wantland, Ross A" userId="a73709bf-64b0-4798-82eb-f803c863031b" providerId="ADAL" clId="{A198B464-3F87-4BD3-87D9-152E636F35C0}" dt="2021-11-02T17:54:09.336" v="52" actId="20577"/>
        <pc:sldMkLst>
          <pc:docMk/>
          <pc:sldMk cId="1672583876" sldId="256"/>
        </pc:sldMkLst>
        <pc:spChg chg="mod">
          <ac:chgData name="Wantland, Ross A" userId="a73709bf-64b0-4798-82eb-f803c863031b" providerId="ADAL" clId="{A198B464-3F87-4BD3-87D9-152E636F35C0}" dt="2021-11-02T17:54:09.336" v="52" actId="20577"/>
          <ac:spMkLst>
            <pc:docMk/>
            <pc:sldMk cId="1672583876" sldId="256"/>
            <ac:spMk id="6" creationId="{A83CDB9E-798C-A842-B031-6BFA04385C39}"/>
          </ac:spMkLst>
        </pc:spChg>
      </pc:sldChg>
      <pc:sldChg chg="modSp del mod">
        <pc:chgData name="Wantland, Ross A" userId="a73709bf-64b0-4798-82eb-f803c863031b" providerId="ADAL" clId="{A198B464-3F87-4BD3-87D9-152E636F35C0}" dt="2021-11-02T19:02:51.943" v="1707" actId="47"/>
        <pc:sldMkLst>
          <pc:docMk/>
          <pc:sldMk cId="381372987" sldId="269"/>
        </pc:sldMkLst>
        <pc:spChg chg="mod">
          <ac:chgData name="Wantland, Ross A" userId="a73709bf-64b0-4798-82eb-f803c863031b" providerId="ADAL" clId="{A198B464-3F87-4BD3-87D9-152E636F35C0}" dt="2021-11-02T17:54:41.359" v="54" actId="1076"/>
          <ac:spMkLst>
            <pc:docMk/>
            <pc:sldMk cId="381372987" sldId="269"/>
            <ac:spMk id="2" creationId="{00000000-0000-0000-0000-000000000000}"/>
          </ac:spMkLst>
        </pc:spChg>
        <pc:spChg chg="mod ord">
          <ac:chgData name="Wantland, Ross A" userId="a73709bf-64b0-4798-82eb-f803c863031b" providerId="ADAL" clId="{A198B464-3F87-4BD3-87D9-152E636F35C0}" dt="2021-11-02T17:54:48.721" v="55" actId="166"/>
          <ac:spMkLst>
            <pc:docMk/>
            <pc:sldMk cId="381372987" sldId="269"/>
            <ac:spMk id="3" creationId="{00000000-0000-0000-0000-000000000000}"/>
          </ac:spMkLst>
        </pc:spChg>
        <pc:picChg chg="mod">
          <ac:chgData name="Wantland, Ross A" userId="a73709bf-64b0-4798-82eb-f803c863031b" providerId="ADAL" clId="{A198B464-3F87-4BD3-87D9-152E636F35C0}" dt="2021-11-02T17:55:09.999" v="91"/>
          <ac:picMkLst>
            <pc:docMk/>
            <pc:sldMk cId="381372987" sldId="269"/>
            <ac:picMk id="4" creationId="{929F8EAC-8751-4061-9328-7AD0D003D667}"/>
          </ac:picMkLst>
        </pc:picChg>
      </pc:sldChg>
      <pc:sldChg chg="modSp del mod">
        <pc:chgData name="Wantland, Ross A" userId="a73709bf-64b0-4798-82eb-f803c863031b" providerId="ADAL" clId="{A198B464-3F87-4BD3-87D9-152E636F35C0}" dt="2021-11-02T19:03:08.856" v="1708" actId="47"/>
        <pc:sldMkLst>
          <pc:docMk/>
          <pc:sldMk cId="4155422682" sldId="270"/>
        </pc:sldMkLst>
        <pc:spChg chg="mod ord">
          <ac:chgData name="Wantland, Ross A" userId="a73709bf-64b0-4798-82eb-f803c863031b" providerId="ADAL" clId="{A198B464-3F87-4BD3-87D9-152E636F35C0}" dt="2021-11-02T17:56:06.827" v="102" actId="1076"/>
          <ac:spMkLst>
            <pc:docMk/>
            <pc:sldMk cId="4155422682" sldId="270"/>
            <ac:spMk id="3" creationId="{00000000-0000-0000-0000-000000000000}"/>
          </ac:spMkLst>
        </pc:spChg>
        <pc:picChg chg="mod">
          <ac:chgData name="Wantland, Ross A" userId="a73709bf-64b0-4798-82eb-f803c863031b" providerId="ADAL" clId="{A198B464-3F87-4BD3-87D9-152E636F35C0}" dt="2021-11-02T17:56:02.371" v="101"/>
          <ac:picMkLst>
            <pc:docMk/>
            <pc:sldMk cId="4155422682" sldId="270"/>
            <ac:picMk id="4" creationId="{04348FE1-F8AF-4333-8810-EE2A0E2D5311}"/>
          </ac:picMkLst>
        </pc:picChg>
      </pc:sldChg>
      <pc:sldChg chg="modSp mod">
        <pc:chgData name="Wantland, Ross A" userId="a73709bf-64b0-4798-82eb-f803c863031b" providerId="ADAL" clId="{A198B464-3F87-4BD3-87D9-152E636F35C0}" dt="2021-11-02T18:57:38.341" v="1632" actId="20577"/>
        <pc:sldMkLst>
          <pc:docMk/>
          <pc:sldMk cId="413066912" sldId="286"/>
        </pc:sldMkLst>
        <pc:spChg chg="mod">
          <ac:chgData name="Wantland, Ross A" userId="a73709bf-64b0-4798-82eb-f803c863031b" providerId="ADAL" clId="{A198B464-3F87-4BD3-87D9-152E636F35C0}" dt="2021-11-02T18:57:38.341" v="1632" actId="20577"/>
          <ac:spMkLst>
            <pc:docMk/>
            <pc:sldMk cId="413066912" sldId="286"/>
            <ac:spMk id="3" creationId="{C29D3767-6086-40A9-B556-759F069B56A5}"/>
          </ac:spMkLst>
        </pc:spChg>
      </pc:sldChg>
      <pc:sldChg chg="modSp mod">
        <pc:chgData name="Wantland, Ross A" userId="a73709bf-64b0-4798-82eb-f803c863031b" providerId="ADAL" clId="{A198B464-3F87-4BD3-87D9-152E636F35C0}" dt="2021-11-02T18:22:48.559" v="400" actId="14100"/>
        <pc:sldMkLst>
          <pc:docMk/>
          <pc:sldMk cId="3991617085" sldId="292"/>
        </pc:sldMkLst>
        <pc:spChg chg="mod">
          <ac:chgData name="Wantland, Ross A" userId="a73709bf-64b0-4798-82eb-f803c863031b" providerId="ADAL" clId="{A198B464-3F87-4BD3-87D9-152E636F35C0}" dt="2021-11-02T18:22:48.559" v="400" actId="14100"/>
          <ac:spMkLst>
            <pc:docMk/>
            <pc:sldMk cId="3991617085" sldId="292"/>
            <ac:spMk id="4" creationId="{CA4A0EF8-B0C2-4434-9EEF-F1F4C98F2457}"/>
          </ac:spMkLst>
        </pc:spChg>
      </pc:sldChg>
      <pc:sldChg chg="modSp mod">
        <pc:chgData name="Wantland, Ross A" userId="a73709bf-64b0-4798-82eb-f803c863031b" providerId="ADAL" clId="{A198B464-3F87-4BD3-87D9-152E636F35C0}" dt="2021-11-02T17:59:05.518" v="347" actId="20577"/>
        <pc:sldMkLst>
          <pc:docMk/>
          <pc:sldMk cId="4278272481" sldId="302"/>
        </pc:sldMkLst>
        <pc:spChg chg="mod">
          <ac:chgData name="Wantland, Ross A" userId="a73709bf-64b0-4798-82eb-f803c863031b" providerId="ADAL" clId="{A198B464-3F87-4BD3-87D9-152E636F35C0}" dt="2021-11-02T17:59:05.518" v="347" actId="20577"/>
          <ac:spMkLst>
            <pc:docMk/>
            <pc:sldMk cId="4278272481" sldId="302"/>
            <ac:spMk id="3" creationId="{00000000-0000-0000-0000-000000000000}"/>
          </ac:spMkLst>
        </pc:spChg>
      </pc:sldChg>
      <pc:sldChg chg="modSp mod">
        <pc:chgData name="Wantland, Ross A" userId="a73709bf-64b0-4798-82eb-f803c863031b" providerId="ADAL" clId="{A198B464-3F87-4BD3-87D9-152E636F35C0}" dt="2021-11-02T19:00:48.031" v="1689" actId="20577"/>
        <pc:sldMkLst>
          <pc:docMk/>
          <pc:sldMk cId="1385317721" sldId="461"/>
        </pc:sldMkLst>
        <pc:spChg chg="mod">
          <ac:chgData name="Wantland, Ross A" userId="a73709bf-64b0-4798-82eb-f803c863031b" providerId="ADAL" clId="{A198B464-3F87-4BD3-87D9-152E636F35C0}" dt="2021-11-02T19:00:48.031" v="1689" actId="20577"/>
          <ac:spMkLst>
            <pc:docMk/>
            <pc:sldMk cId="1385317721" sldId="461"/>
            <ac:spMk id="3" creationId="{C29D3767-6086-40A9-B556-759F069B56A5}"/>
          </ac:spMkLst>
        </pc:spChg>
      </pc:sldChg>
      <pc:sldChg chg="ord">
        <pc:chgData name="Wantland, Ross A" userId="a73709bf-64b0-4798-82eb-f803c863031b" providerId="ADAL" clId="{A198B464-3F87-4BD3-87D9-152E636F35C0}" dt="2021-11-02T19:01:56.081" v="1706"/>
        <pc:sldMkLst>
          <pc:docMk/>
          <pc:sldMk cId="4188889020" sldId="468"/>
        </pc:sldMkLst>
      </pc:sldChg>
      <pc:sldChg chg="modSp mod">
        <pc:chgData name="Wantland, Ross A" userId="a73709bf-64b0-4798-82eb-f803c863031b" providerId="ADAL" clId="{A198B464-3F87-4BD3-87D9-152E636F35C0}" dt="2021-11-02T18:41:04.709" v="407" actId="20577"/>
        <pc:sldMkLst>
          <pc:docMk/>
          <pc:sldMk cId="4192931579" sldId="474"/>
        </pc:sldMkLst>
        <pc:spChg chg="mod">
          <ac:chgData name="Wantland, Ross A" userId="a73709bf-64b0-4798-82eb-f803c863031b" providerId="ADAL" clId="{A198B464-3F87-4BD3-87D9-152E636F35C0}" dt="2021-11-02T18:41:04.709" v="407" actId="20577"/>
          <ac:spMkLst>
            <pc:docMk/>
            <pc:sldMk cId="4192931579" sldId="474"/>
            <ac:spMk id="3" creationId="{00000000-0000-0000-0000-000000000000}"/>
          </ac:spMkLst>
        </pc:spChg>
      </pc:sldChg>
      <pc:sldChg chg="modSp mod">
        <pc:chgData name="Wantland, Ross A" userId="a73709bf-64b0-4798-82eb-f803c863031b" providerId="ADAL" clId="{A198B464-3F87-4BD3-87D9-152E636F35C0}" dt="2021-11-02T19:03:23.555" v="1712" actId="20577"/>
        <pc:sldMkLst>
          <pc:docMk/>
          <pc:sldMk cId="1691076916" sldId="479"/>
        </pc:sldMkLst>
        <pc:spChg chg="mod">
          <ac:chgData name="Wantland, Ross A" userId="a73709bf-64b0-4798-82eb-f803c863031b" providerId="ADAL" clId="{A198B464-3F87-4BD3-87D9-152E636F35C0}" dt="2021-11-02T19:03:23.555" v="1712" actId="20577"/>
          <ac:spMkLst>
            <pc:docMk/>
            <pc:sldMk cId="1691076916" sldId="479"/>
            <ac:spMk id="2" creationId="{00000000-0000-0000-0000-000000000000}"/>
          </ac:spMkLst>
        </pc:spChg>
        <pc:picChg chg="mod">
          <ac:chgData name="Wantland, Ross A" userId="a73709bf-64b0-4798-82eb-f803c863031b" providerId="ADAL" clId="{A198B464-3F87-4BD3-87D9-152E636F35C0}" dt="2021-11-02T17:56:15.131" v="114"/>
          <ac:picMkLst>
            <pc:docMk/>
            <pc:sldMk cId="1691076916" sldId="479"/>
            <ac:picMk id="4" creationId="{04348FE1-F8AF-4333-8810-EE2A0E2D5311}"/>
          </ac:picMkLst>
        </pc:picChg>
      </pc:sldChg>
      <pc:sldChg chg="modSp mod">
        <pc:chgData name="Wantland, Ross A" userId="a73709bf-64b0-4798-82eb-f803c863031b" providerId="ADAL" clId="{A198B464-3F87-4BD3-87D9-152E636F35C0}" dt="2021-11-02T19:03:37.032" v="1718" actId="20577"/>
        <pc:sldMkLst>
          <pc:docMk/>
          <pc:sldMk cId="2709095424" sldId="480"/>
        </pc:sldMkLst>
        <pc:spChg chg="mod">
          <ac:chgData name="Wantland, Ross A" userId="a73709bf-64b0-4798-82eb-f803c863031b" providerId="ADAL" clId="{A198B464-3F87-4BD3-87D9-152E636F35C0}" dt="2021-11-02T19:03:37.032" v="1718" actId="20577"/>
          <ac:spMkLst>
            <pc:docMk/>
            <pc:sldMk cId="2709095424" sldId="480"/>
            <ac:spMk id="2" creationId="{00000000-0000-0000-0000-000000000000}"/>
          </ac:spMkLst>
        </pc:spChg>
        <pc:spChg chg="mod ord">
          <ac:chgData name="Wantland, Ross A" userId="a73709bf-64b0-4798-82eb-f803c863031b" providerId="ADAL" clId="{A198B464-3F87-4BD3-87D9-152E636F35C0}" dt="2021-11-02T17:56:48.315" v="123" actId="166"/>
          <ac:spMkLst>
            <pc:docMk/>
            <pc:sldMk cId="2709095424" sldId="480"/>
            <ac:spMk id="3" creationId="{00000000-0000-0000-0000-000000000000}"/>
          </ac:spMkLst>
        </pc:spChg>
        <pc:picChg chg="mod">
          <ac:chgData name="Wantland, Ross A" userId="a73709bf-64b0-4798-82eb-f803c863031b" providerId="ADAL" clId="{A198B464-3F87-4BD3-87D9-152E636F35C0}" dt="2021-11-02T17:56:42.102" v="121"/>
          <ac:picMkLst>
            <pc:docMk/>
            <pc:sldMk cId="2709095424" sldId="480"/>
            <ac:picMk id="4" creationId="{04348FE1-F8AF-4333-8810-EE2A0E2D5311}"/>
          </ac:picMkLst>
        </pc:picChg>
      </pc:sldChg>
      <pc:sldChg chg="modSp mod">
        <pc:chgData name="Wantland, Ross A" userId="a73709bf-64b0-4798-82eb-f803c863031b" providerId="ADAL" clId="{A198B464-3F87-4BD3-87D9-152E636F35C0}" dt="2021-11-02T19:03:44.704" v="1722" actId="20577"/>
        <pc:sldMkLst>
          <pc:docMk/>
          <pc:sldMk cId="1580698715" sldId="481"/>
        </pc:sldMkLst>
        <pc:spChg chg="mod">
          <ac:chgData name="Wantland, Ross A" userId="a73709bf-64b0-4798-82eb-f803c863031b" providerId="ADAL" clId="{A198B464-3F87-4BD3-87D9-152E636F35C0}" dt="2021-11-02T19:03:44.704" v="1722" actId="20577"/>
          <ac:spMkLst>
            <pc:docMk/>
            <pc:sldMk cId="1580698715" sldId="481"/>
            <ac:spMk id="2" creationId="{00000000-0000-0000-0000-000000000000}"/>
          </ac:spMkLst>
        </pc:spChg>
        <pc:picChg chg="mod">
          <ac:chgData name="Wantland, Ross A" userId="a73709bf-64b0-4798-82eb-f803c863031b" providerId="ADAL" clId="{A198B464-3F87-4BD3-87D9-152E636F35C0}" dt="2021-11-02T17:56:56.869" v="135"/>
          <ac:picMkLst>
            <pc:docMk/>
            <pc:sldMk cId="1580698715" sldId="481"/>
            <ac:picMk id="4" creationId="{04348FE1-F8AF-4333-8810-EE2A0E2D5311}"/>
          </ac:picMkLst>
        </pc:picChg>
      </pc:sldChg>
      <pc:sldChg chg="modSp mod">
        <pc:chgData name="Wantland, Ross A" userId="a73709bf-64b0-4798-82eb-f803c863031b" providerId="ADAL" clId="{A198B464-3F87-4BD3-87D9-152E636F35C0}" dt="2021-11-02T19:03:53.360" v="1726" actId="20577"/>
        <pc:sldMkLst>
          <pc:docMk/>
          <pc:sldMk cId="2528121041" sldId="482"/>
        </pc:sldMkLst>
        <pc:spChg chg="mod">
          <ac:chgData name="Wantland, Ross A" userId="a73709bf-64b0-4798-82eb-f803c863031b" providerId="ADAL" clId="{A198B464-3F87-4BD3-87D9-152E636F35C0}" dt="2021-11-02T19:03:53.360" v="1726" actId="20577"/>
          <ac:spMkLst>
            <pc:docMk/>
            <pc:sldMk cId="2528121041" sldId="482"/>
            <ac:spMk id="2" creationId="{00000000-0000-0000-0000-000000000000}"/>
          </ac:spMkLst>
        </pc:spChg>
        <pc:picChg chg="mod">
          <ac:chgData name="Wantland, Ross A" userId="a73709bf-64b0-4798-82eb-f803c863031b" providerId="ADAL" clId="{A198B464-3F87-4BD3-87D9-152E636F35C0}" dt="2021-11-02T17:57:08.847" v="147"/>
          <ac:picMkLst>
            <pc:docMk/>
            <pc:sldMk cId="2528121041" sldId="482"/>
            <ac:picMk id="4" creationId="{04348FE1-F8AF-4333-8810-EE2A0E2D5311}"/>
          </ac:picMkLst>
        </pc:picChg>
      </pc:sldChg>
      <pc:sldChg chg="modSp mod">
        <pc:chgData name="Wantland, Ross A" userId="a73709bf-64b0-4798-82eb-f803c863031b" providerId="ADAL" clId="{A198B464-3F87-4BD3-87D9-152E636F35C0}" dt="2021-11-02T18:55:53.233" v="1400" actId="20577"/>
        <pc:sldMkLst>
          <pc:docMk/>
          <pc:sldMk cId="2109389362" sldId="483"/>
        </pc:sldMkLst>
        <pc:spChg chg="mod">
          <ac:chgData name="Wantland, Ross A" userId="a73709bf-64b0-4798-82eb-f803c863031b" providerId="ADAL" clId="{A198B464-3F87-4BD3-87D9-152E636F35C0}" dt="2021-11-02T18:55:53.233" v="1400" actId="20577"/>
          <ac:spMkLst>
            <pc:docMk/>
            <pc:sldMk cId="2109389362" sldId="483"/>
            <ac:spMk id="3" creationId="{00000000-0000-0000-0000-000000000000}"/>
          </ac:spMkLst>
        </pc:spChg>
      </pc:sldChg>
      <pc:sldChg chg="modSp mod">
        <pc:chgData name="Wantland, Ross A" userId="a73709bf-64b0-4798-82eb-f803c863031b" providerId="ADAL" clId="{A198B464-3F87-4BD3-87D9-152E636F35C0}" dt="2021-11-02T19:01:39.071" v="1704" actId="20577"/>
        <pc:sldMkLst>
          <pc:docMk/>
          <pc:sldMk cId="1037815949" sldId="484"/>
        </pc:sldMkLst>
        <pc:spChg chg="mod">
          <ac:chgData name="Wantland, Ross A" userId="a73709bf-64b0-4798-82eb-f803c863031b" providerId="ADAL" clId="{A198B464-3F87-4BD3-87D9-152E636F35C0}" dt="2021-11-02T19:01:39.071" v="1704" actId="20577"/>
          <ac:spMkLst>
            <pc:docMk/>
            <pc:sldMk cId="1037815949" sldId="484"/>
            <ac:spMk id="3" creationId="{C29D3767-6086-40A9-B556-759F069B56A5}"/>
          </ac:spMkLst>
        </pc:spChg>
      </pc:sldChg>
      <pc:sldChg chg="delSp modSp add mod modAnim">
        <pc:chgData name="Wantland, Ross A" userId="a73709bf-64b0-4798-82eb-f803c863031b" providerId="ADAL" clId="{A198B464-3F87-4BD3-87D9-152E636F35C0}" dt="2021-11-02T19:05:09.079" v="1826" actId="20577"/>
        <pc:sldMkLst>
          <pc:docMk/>
          <pc:sldMk cId="214178574" sldId="486"/>
        </pc:sldMkLst>
        <pc:spChg chg="mod">
          <ac:chgData name="Wantland, Ross A" userId="a73709bf-64b0-4798-82eb-f803c863031b" providerId="ADAL" clId="{A198B464-3F87-4BD3-87D9-152E636F35C0}" dt="2021-11-02T17:57:51.060" v="190" actId="20577"/>
          <ac:spMkLst>
            <pc:docMk/>
            <pc:sldMk cId="214178574" sldId="486"/>
            <ac:spMk id="2" creationId="{00000000-0000-0000-0000-000000000000}"/>
          </ac:spMkLst>
        </pc:spChg>
        <pc:spChg chg="mod">
          <ac:chgData name="Wantland, Ross A" userId="a73709bf-64b0-4798-82eb-f803c863031b" providerId="ADAL" clId="{A198B464-3F87-4BD3-87D9-152E636F35C0}" dt="2021-11-02T19:05:09.079" v="1826" actId="20577"/>
          <ac:spMkLst>
            <pc:docMk/>
            <pc:sldMk cId="214178574" sldId="486"/>
            <ac:spMk id="4" creationId="{00000000-0000-0000-0000-000000000000}"/>
          </ac:spMkLst>
        </pc:spChg>
        <pc:picChg chg="del">
          <ac:chgData name="Wantland, Ross A" userId="a73709bf-64b0-4798-82eb-f803c863031b" providerId="ADAL" clId="{A198B464-3F87-4BD3-87D9-152E636F35C0}" dt="2021-11-02T17:57:40.945" v="149" actId="478"/>
          <ac:picMkLst>
            <pc:docMk/>
            <pc:sldMk cId="214178574" sldId="486"/>
            <ac:picMk id="5" creationId="{983D690F-B66D-4262-9DCE-0D7DFF29C601}"/>
          </ac:picMkLst>
        </pc:picChg>
      </pc:sldChg>
      <pc:sldChg chg="modSp add mod">
        <pc:chgData name="Wantland, Ross A" userId="a73709bf-64b0-4798-82eb-f803c863031b" providerId="ADAL" clId="{A198B464-3F87-4BD3-87D9-152E636F35C0}" dt="2021-11-02T18:53:03.182" v="1363" actId="20577"/>
        <pc:sldMkLst>
          <pc:docMk/>
          <pc:sldMk cId="4239225404" sldId="487"/>
        </pc:sldMkLst>
        <pc:spChg chg="mod">
          <ac:chgData name="Wantland, Ross A" userId="a73709bf-64b0-4798-82eb-f803c863031b" providerId="ADAL" clId="{A198B464-3F87-4BD3-87D9-152E636F35C0}" dt="2021-11-02T18:41:30.581" v="412" actId="20577"/>
          <ac:spMkLst>
            <pc:docMk/>
            <pc:sldMk cId="4239225404" sldId="487"/>
            <ac:spMk id="2" creationId="{00000000-0000-0000-0000-000000000000}"/>
          </ac:spMkLst>
        </pc:spChg>
        <pc:spChg chg="mod">
          <ac:chgData name="Wantland, Ross A" userId="a73709bf-64b0-4798-82eb-f803c863031b" providerId="ADAL" clId="{A198B464-3F87-4BD3-87D9-152E636F35C0}" dt="2021-11-02T18:53:03.182" v="1363" actId="20577"/>
          <ac:spMkLst>
            <pc:docMk/>
            <pc:sldMk cId="4239225404" sldId="487"/>
            <ac:spMk id="3" creationId="{00000000-0000-0000-0000-000000000000}"/>
          </ac:spMkLst>
        </pc:spChg>
      </pc:sldChg>
    </pc:docChg>
  </pc:docChgLst>
  <pc:docChgLst>
    <pc:chgData name="Ross Wantland" userId="a73709bf-64b0-4798-82eb-f803c863031b" providerId="ADAL" clId="{A198B464-3F87-4BD3-87D9-152E636F35C0}"/>
    <pc:docChg chg="custSel addSld modSld">
      <pc:chgData name="Ross Wantland" userId="a73709bf-64b0-4798-82eb-f803c863031b" providerId="ADAL" clId="{A198B464-3F87-4BD3-87D9-152E636F35C0}" dt="2021-11-03T10:47:54.812" v="2167" actId="20577"/>
      <pc:docMkLst>
        <pc:docMk/>
      </pc:docMkLst>
      <pc:sldChg chg="modSp mod">
        <pc:chgData name="Ross Wantland" userId="a73709bf-64b0-4798-82eb-f803c863031b" providerId="ADAL" clId="{A198B464-3F87-4BD3-87D9-152E636F35C0}" dt="2021-11-03T10:47:54.812" v="2167" actId="20577"/>
        <pc:sldMkLst>
          <pc:docMk/>
          <pc:sldMk cId="413066912" sldId="286"/>
        </pc:sldMkLst>
        <pc:spChg chg="mod">
          <ac:chgData name="Ross Wantland" userId="a73709bf-64b0-4798-82eb-f803c863031b" providerId="ADAL" clId="{A198B464-3F87-4BD3-87D9-152E636F35C0}" dt="2021-11-03T10:47:54.812" v="2167" actId="20577"/>
          <ac:spMkLst>
            <pc:docMk/>
            <pc:sldMk cId="413066912" sldId="286"/>
            <ac:spMk id="3" creationId="{C29D3767-6086-40A9-B556-759F069B56A5}"/>
          </ac:spMkLst>
        </pc:spChg>
      </pc:sldChg>
      <pc:sldChg chg="modSp mod">
        <pc:chgData name="Ross Wantland" userId="a73709bf-64b0-4798-82eb-f803c863031b" providerId="ADAL" clId="{A198B464-3F87-4BD3-87D9-152E636F35C0}" dt="2021-11-03T10:22:27.227" v="186" actId="20577"/>
        <pc:sldMkLst>
          <pc:docMk/>
          <pc:sldMk cId="776995896" sldId="287"/>
        </pc:sldMkLst>
        <pc:spChg chg="mod">
          <ac:chgData name="Ross Wantland" userId="a73709bf-64b0-4798-82eb-f803c863031b" providerId="ADAL" clId="{A198B464-3F87-4BD3-87D9-152E636F35C0}" dt="2021-11-03T10:22:27.227" v="186" actId="20577"/>
          <ac:spMkLst>
            <pc:docMk/>
            <pc:sldMk cId="776995896" sldId="287"/>
            <ac:spMk id="3" creationId="{00000000-0000-0000-0000-000000000000}"/>
          </ac:spMkLst>
        </pc:spChg>
      </pc:sldChg>
      <pc:sldChg chg="modSp mod">
        <pc:chgData name="Ross Wantland" userId="a73709bf-64b0-4798-82eb-f803c863031b" providerId="ADAL" clId="{A198B464-3F87-4BD3-87D9-152E636F35C0}" dt="2021-11-03T10:46:27.825" v="2109" actId="20577"/>
        <pc:sldMkLst>
          <pc:docMk/>
          <pc:sldMk cId="355599994" sldId="291"/>
        </pc:sldMkLst>
        <pc:spChg chg="mod">
          <ac:chgData name="Ross Wantland" userId="a73709bf-64b0-4798-82eb-f803c863031b" providerId="ADAL" clId="{A198B464-3F87-4BD3-87D9-152E636F35C0}" dt="2021-11-03T10:45:07.060" v="1824" actId="20577"/>
          <ac:spMkLst>
            <pc:docMk/>
            <pc:sldMk cId="355599994" sldId="291"/>
            <ac:spMk id="2" creationId="{00000000-0000-0000-0000-000000000000}"/>
          </ac:spMkLst>
        </pc:spChg>
        <pc:spChg chg="mod">
          <ac:chgData name="Ross Wantland" userId="a73709bf-64b0-4798-82eb-f803c863031b" providerId="ADAL" clId="{A198B464-3F87-4BD3-87D9-152E636F35C0}" dt="2021-11-03T10:46:27.825" v="2109" actId="20577"/>
          <ac:spMkLst>
            <pc:docMk/>
            <pc:sldMk cId="355599994" sldId="291"/>
            <ac:spMk id="3" creationId="{00000000-0000-0000-0000-000000000000}"/>
          </ac:spMkLst>
        </pc:spChg>
      </pc:sldChg>
      <pc:sldChg chg="modSp mod">
        <pc:chgData name="Ross Wantland" userId="a73709bf-64b0-4798-82eb-f803c863031b" providerId="ADAL" clId="{A198B464-3F87-4BD3-87D9-152E636F35C0}" dt="2021-11-03T10:20:41.161" v="43" actId="20577"/>
        <pc:sldMkLst>
          <pc:docMk/>
          <pc:sldMk cId="2109389362" sldId="483"/>
        </pc:sldMkLst>
        <pc:spChg chg="mod">
          <ac:chgData name="Ross Wantland" userId="a73709bf-64b0-4798-82eb-f803c863031b" providerId="ADAL" clId="{A198B464-3F87-4BD3-87D9-152E636F35C0}" dt="2021-11-03T10:20:41.161" v="43" actId="20577"/>
          <ac:spMkLst>
            <pc:docMk/>
            <pc:sldMk cId="2109389362" sldId="483"/>
            <ac:spMk id="3" creationId="{00000000-0000-0000-0000-000000000000}"/>
          </ac:spMkLst>
        </pc:spChg>
      </pc:sldChg>
      <pc:sldChg chg="modSp mod">
        <pc:chgData name="Ross Wantland" userId="a73709bf-64b0-4798-82eb-f803c863031b" providerId="ADAL" clId="{A198B464-3F87-4BD3-87D9-152E636F35C0}" dt="2021-11-03T10:39:09.410" v="1025" actId="20577"/>
        <pc:sldMkLst>
          <pc:docMk/>
          <pc:sldMk cId="4239225404" sldId="487"/>
        </pc:sldMkLst>
        <pc:spChg chg="mod">
          <ac:chgData name="Ross Wantland" userId="a73709bf-64b0-4798-82eb-f803c863031b" providerId="ADAL" clId="{A198B464-3F87-4BD3-87D9-152E636F35C0}" dt="2021-11-03T10:39:09.410" v="1025" actId="20577"/>
          <ac:spMkLst>
            <pc:docMk/>
            <pc:sldMk cId="4239225404" sldId="487"/>
            <ac:spMk id="3" creationId="{00000000-0000-0000-0000-000000000000}"/>
          </ac:spMkLst>
        </pc:spChg>
      </pc:sldChg>
      <pc:sldChg chg="modSp add mod">
        <pc:chgData name="Ross Wantland" userId="a73709bf-64b0-4798-82eb-f803c863031b" providerId="ADAL" clId="{A198B464-3F87-4BD3-87D9-152E636F35C0}" dt="2021-11-03T10:42:22.054" v="1568" actId="5793"/>
        <pc:sldMkLst>
          <pc:docMk/>
          <pc:sldMk cId="729869731" sldId="488"/>
        </pc:sldMkLst>
        <pc:spChg chg="mod">
          <ac:chgData name="Ross Wantland" userId="a73709bf-64b0-4798-82eb-f803c863031b" providerId="ADAL" clId="{A198B464-3F87-4BD3-87D9-152E636F35C0}" dt="2021-11-03T10:40:12.538" v="1144" actId="20577"/>
          <ac:spMkLst>
            <pc:docMk/>
            <pc:sldMk cId="729869731" sldId="488"/>
            <ac:spMk id="2" creationId="{00000000-0000-0000-0000-000000000000}"/>
          </ac:spMkLst>
        </pc:spChg>
        <pc:spChg chg="mod">
          <ac:chgData name="Ross Wantland" userId="a73709bf-64b0-4798-82eb-f803c863031b" providerId="ADAL" clId="{A198B464-3F87-4BD3-87D9-152E636F35C0}" dt="2021-11-03T10:42:22.054" v="1568" actId="5793"/>
          <ac:spMkLst>
            <pc:docMk/>
            <pc:sldMk cId="729869731" sldId="488"/>
            <ac:spMk id="3" creationId="{00000000-0000-0000-0000-000000000000}"/>
          </ac:spMkLst>
        </pc:spChg>
      </pc:sldChg>
      <pc:sldChg chg="modSp add mod">
        <pc:chgData name="Ross Wantland" userId="a73709bf-64b0-4798-82eb-f803c863031b" providerId="ADAL" clId="{A198B464-3F87-4BD3-87D9-152E636F35C0}" dt="2021-11-03T10:44:24.874" v="1807" actId="20577"/>
        <pc:sldMkLst>
          <pc:docMk/>
          <pc:sldMk cId="357116292" sldId="489"/>
        </pc:sldMkLst>
        <pc:spChg chg="mod">
          <ac:chgData name="Ross Wantland" userId="a73709bf-64b0-4798-82eb-f803c863031b" providerId="ADAL" clId="{A198B464-3F87-4BD3-87D9-152E636F35C0}" dt="2021-11-03T10:42:31.839" v="1583" actId="20577"/>
          <ac:spMkLst>
            <pc:docMk/>
            <pc:sldMk cId="357116292" sldId="489"/>
            <ac:spMk id="2" creationId="{00000000-0000-0000-0000-000000000000}"/>
          </ac:spMkLst>
        </pc:spChg>
        <pc:spChg chg="mod">
          <ac:chgData name="Ross Wantland" userId="a73709bf-64b0-4798-82eb-f803c863031b" providerId="ADAL" clId="{A198B464-3F87-4BD3-87D9-152E636F35C0}" dt="2021-11-03T10:44:24.874" v="1807" actId="20577"/>
          <ac:spMkLst>
            <pc:docMk/>
            <pc:sldMk cId="357116292" sldId="489"/>
            <ac:spMk id="3" creationId="{00000000-0000-0000-0000-000000000000}"/>
          </ac:spMkLst>
        </pc:spChg>
      </pc:sldChg>
      <pc:sldChg chg="modSp add mod">
        <pc:chgData name="Ross Wantland" userId="a73709bf-64b0-4798-82eb-f803c863031b" providerId="ADAL" clId="{A198B464-3F87-4BD3-87D9-152E636F35C0}" dt="2021-11-03T10:47:00.944" v="2135" actId="20577"/>
        <pc:sldMkLst>
          <pc:docMk/>
          <pc:sldMk cId="615027806" sldId="490"/>
        </pc:sldMkLst>
        <pc:spChg chg="mod">
          <ac:chgData name="Ross Wantland" userId="a73709bf-64b0-4798-82eb-f803c863031b" providerId="ADAL" clId="{A198B464-3F87-4BD3-87D9-152E636F35C0}" dt="2021-11-03T10:47:00.944" v="2135" actId="20577"/>
          <ac:spMkLst>
            <pc:docMk/>
            <pc:sldMk cId="615027806" sldId="490"/>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E170DE-1D85-4A92-BFE0-C0595DB26B8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368F181-82A6-4004-930E-D6A660D19BB8}">
      <dgm:prSet phldrT="[Text]"/>
      <dgm:spPr/>
      <dgm:t>
        <a:bodyPr/>
        <a:lstStyle/>
        <a:p>
          <a:r>
            <a:rPr lang="en-US" dirty="0"/>
            <a:t>Micro-Invalidations</a:t>
          </a:r>
        </a:p>
      </dgm:t>
    </dgm:pt>
    <dgm:pt modelId="{E867B71B-113B-472C-96F9-29BBD4AC5550}" type="parTrans" cxnId="{82EB00C6-8E39-4E50-9440-1C129EB1068D}">
      <dgm:prSet/>
      <dgm:spPr/>
      <dgm:t>
        <a:bodyPr/>
        <a:lstStyle/>
        <a:p>
          <a:endParaRPr lang="en-US"/>
        </a:p>
      </dgm:t>
    </dgm:pt>
    <dgm:pt modelId="{2CAE2EC6-4281-4B49-9014-B2A786930A5A}" type="sibTrans" cxnId="{82EB00C6-8E39-4E50-9440-1C129EB1068D}">
      <dgm:prSet/>
      <dgm:spPr/>
      <dgm:t>
        <a:bodyPr/>
        <a:lstStyle/>
        <a:p>
          <a:endParaRPr lang="en-US"/>
        </a:p>
      </dgm:t>
    </dgm:pt>
    <dgm:pt modelId="{3257B870-3378-4815-8988-2B0FFD0B410B}">
      <dgm:prSet phldrT="[Text]"/>
      <dgm:spPr/>
      <dgm:t>
        <a:bodyPr/>
        <a:lstStyle/>
        <a:p>
          <a:r>
            <a:rPr lang="en-US" i="1" dirty="0"/>
            <a:t>Exclude or negating the experiences of a group</a:t>
          </a:r>
        </a:p>
      </dgm:t>
    </dgm:pt>
    <dgm:pt modelId="{18306873-0D12-4F2C-A2AC-656C8C73C3E7}" type="parTrans" cxnId="{66BBCBE7-8C6B-419C-96EE-E40F4C264EF0}">
      <dgm:prSet/>
      <dgm:spPr/>
      <dgm:t>
        <a:bodyPr/>
        <a:lstStyle/>
        <a:p>
          <a:endParaRPr lang="en-US"/>
        </a:p>
      </dgm:t>
    </dgm:pt>
    <dgm:pt modelId="{7E9399D8-3506-4896-994A-AC057242D059}" type="sibTrans" cxnId="{66BBCBE7-8C6B-419C-96EE-E40F4C264EF0}">
      <dgm:prSet/>
      <dgm:spPr/>
      <dgm:t>
        <a:bodyPr/>
        <a:lstStyle/>
        <a:p>
          <a:endParaRPr lang="en-US"/>
        </a:p>
      </dgm:t>
    </dgm:pt>
    <dgm:pt modelId="{06E35AA1-3859-4473-8B08-A5D8F23EB146}">
      <dgm:prSet phldrT="[Text]"/>
      <dgm:spPr/>
      <dgm:t>
        <a:bodyPr/>
        <a:lstStyle/>
        <a:p>
          <a:r>
            <a:rPr lang="en-US" dirty="0"/>
            <a:t>“When I look at you, I don’t see color.” </a:t>
          </a:r>
        </a:p>
      </dgm:t>
    </dgm:pt>
    <dgm:pt modelId="{28B38DBE-B1E1-4450-8660-BD0BBBFDDC87}" type="parTrans" cxnId="{1CCEF9A7-B3E7-4DBA-ADFF-E5D40F5E3DA1}">
      <dgm:prSet/>
      <dgm:spPr/>
      <dgm:t>
        <a:bodyPr/>
        <a:lstStyle/>
        <a:p>
          <a:endParaRPr lang="en-US"/>
        </a:p>
      </dgm:t>
    </dgm:pt>
    <dgm:pt modelId="{35879ACA-8EA6-4993-B373-8E3E66C2A963}" type="sibTrans" cxnId="{1CCEF9A7-B3E7-4DBA-ADFF-E5D40F5E3DA1}">
      <dgm:prSet/>
      <dgm:spPr/>
      <dgm:t>
        <a:bodyPr/>
        <a:lstStyle/>
        <a:p>
          <a:endParaRPr lang="en-US"/>
        </a:p>
      </dgm:t>
    </dgm:pt>
    <dgm:pt modelId="{1F3A85F8-243B-494D-94E4-2A9429989399}">
      <dgm:prSet phldrT="[Text]"/>
      <dgm:spPr/>
      <dgm:t>
        <a:bodyPr/>
        <a:lstStyle/>
        <a:p>
          <a:r>
            <a:rPr lang="en-US" dirty="0"/>
            <a:t>Micro-Insults</a:t>
          </a:r>
        </a:p>
      </dgm:t>
    </dgm:pt>
    <dgm:pt modelId="{52CC0E60-9484-4F1A-85E2-CC01B206964B}" type="parTrans" cxnId="{27B84462-8FDD-435E-8DF2-A17C320C99BB}">
      <dgm:prSet/>
      <dgm:spPr/>
      <dgm:t>
        <a:bodyPr/>
        <a:lstStyle/>
        <a:p>
          <a:endParaRPr lang="en-US"/>
        </a:p>
      </dgm:t>
    </dgm:pt>
    <dgm:pt modelId="{071CBBA9-1E78-44DC-B954-AB1D8CAC7755}" type="sibTrans" cxnId="{27B84462-8FDD-435E-8DF2-A17C320C99BB}">
      <dgm:prSet/>
      <dgm:spPr/>
      <dgm:t>
        <a:bodyPr/>
        <a:lstStyle/>
        <a:p>
          <a:endParaRPr lang="en-US"/>
        </a:p>
      </dgm:t>
    </dgm:pt>
    <dgm:pt modelId="{F66FB687-1EE6-4DCA-9C9C-EB90F3F9AF81}">
      <dgm:prSet phldrT="[Text]"/>
      <dgm:spPr/>
      <dgm:t>
        <a:bodyPr/>
        <a:lstStyle/>
        <a:p>
          <a:r>
            <a:rPr lang="en-US" i="1" dirty="0"/>
            <a:t>Communicate rudeness and insensitivity based on someone’s identity</a:t>
          </a:r>
          <a:endParaRPr lang="en-US" dirty="0"/>
        </a:p>
      </dgm:t>
    </dgm:pt>
    <dgm:pt modelId="{6116D8D2-4B4B-48F5-9177-594B69E25AF4}" type="parTrans" cxnId="{3AC0961C-4B29-4BB4-AE8A-363C8E383DE6}">
      <dgm:prSet/>
      <dgm:spPr/>
      <dgm:t>
        <a:bodyPr/>
        <a:lstStyle/>
        <a:p>
          <a:endParaRPr lang="en-US"/>
        </a:p>
      </dgm:t>
    </dgm:pt>
    <dgm:pt modelId="{2DDB7D33-703A-469E-8892-090A9D53ADA3}" type="sibTrans" cxnId="{3AC0961C-4B29-4BB4-AE8A-363C8E383DE6}">
      <dgm:prSet/>
      <dgm:spPr/>
      <dgm:t>
        <a:bodyPr/>
        <a:lstStyle/>
        <a:p>
          <a:endParaRPr lang="en-US"/>
        </a:p>
      </dgm:t>
    </dgm:pt>
    <dgm:pt modelId="{930D92CD-7D4F-48F2-9A21-9CD5DB92BEE9}">
      <dgm:prSet phldrT="[Text]"/>
      <dgm:spPr/>
      <dgm:t>
        <a:bodyPr/>
        <a:lstStyle/>
        <a:p>
          <a:r>
            <a:rPr lang="en-US" dirty="0"/>
            <a:t>Micro-Assaults</a:t>
          </a:r>
        </a:p>
      </dgm:t>
    </dgm:pt>
    <dgm:pt modelId="{5C3A2200-5289-47AC-8F70-1D358CBED286}" type="parTrans" cxnId="{EA34770D-BE8A-4508-B467-BAEC23D32C5C}">
      <dgm:prSet/>
      <dgm:spPr/>
      <dgm:t>
        <a:bodyPr/>
        <a:lstStyle/>
        <a:p>
          <a:endParaRPr lang="en-US"/>
        </a:p>
      </dgm:t>
    </dgm:pt>
    <dgm:pt modelId="{FB86F39A-B584-4EA9-8D32-5B6BCCE7B8AE}" type="sibTrans" cxnId="{EA34770D-BE8A-4508-B467-BAEC23D32C5C}">
      <dgm:prSet/>
      <dgm:spPr/>
      <dgm:t>
        <a:bodyPr/>
        <a:lstStyle/>
        <a:p>
          <a:endParaRPr lang="en-US"/>
        </a:p>
      </dgm:t>
    </dgm:pt>
    <dgm:pt modelId="{514725C4-5FF1-48A7-9D6F-B99FBA62BE51}">
      <dgm:prSet phldrT="[Text]"/>
      <dgm:spPr/>
      <dgm:t>
        <a:bodyPr/>
        <a:lstStyle/>
        <a:p>
          <a:r>
            <a:rPr lang="en-US" i="1" dirty="0"/>
            <a:t>Purposeful discriminatory action, like a verbal attack or avoidant behavior</a:t>
          </a:r>
          <a:endParaRPr lang="en-US" dirty="0"/>
        </a:p>
      </dgm:t>
    </dgm:pt>
    <dgm:pt modelId="{03838C4A-8924-4CC9-BE8B-F9012408A310}" type="parTrans" cxnId="{669E341B-7BA6-4390-9487-659A30114B97}">
      <dgm:prSet/>
      <dgm:spPr/>
      <dgm:t>
        <a:bodyPr/>
        <a:lstStyle/>
        <a:p>
          <a:endParaRPr lang="en-US"/>
        </a:p>
      </dgm:t>
    </dgm:pt>
    <dgm:pt modelId="{AB04DF6C-7EDA-4F7B-89B5-866F5D682349}" type="sibTrans" cxnId="{669E341B-7BA6-4390-9487-659A30114B97}">
      <dgm:prSet/>
      <dgm:spPr/>
      <dgm:t>
        <a:bodyPr/>
        <a:lstStyle/>
        <a:p>
          <a:endParaRPr lang="en-US"/>
        </a:p>
      </dgm:t>
    </dgm:pt>
    <dgm:pt modelId="{0C762288-075F-48DC-B5C6-CDCAE7973E2C}">
      <dgm:prSet/>
      <dgm:spPr/>
      <dgm:t>
        <a:bodyPr/>
        <a:lstStyle/>
        <a:p>
          <a:r>
            <a:rPr lang="en-US"/>
            <a:t>“Where are you from?”</a:t>
          </a:r>
          <a:endParaRPr lang="en-US" dirty="0"/>
        </a:p>
      </dgm:t>
    </dgm:pt>
    <dgm:pt modelId="{E515BECD-1C17-4A9D-B767-65DFB6CC02CB}" type="parTrans" cxnId="{120F2FD0-7C2E-483C-B8DE-FF940FFD175A}">
      <dgm:prSet/>
      <dgm:spPr/>
      <dgm:t>
        <a:bodyPr/>
        <a:lstStyle/>
        <a:p>
          <a:endParaRPr lang="en-US"/>
        </a:p>
      </dgm:t>
    </dgm:pt>
    <dgm:pt modelId="{8C5A65BA-C320-4DD1-A641-6612CD89D64C}" type="sibTrans" cxnId="{120F2FD0-7C2E-483C-B8DE-FF940FFD175A}">
      <dgm:prSet/>
      <dgm:spPr/>
      <dgm:t>
        <a:bodyPr/>
        <a:lstStyle/>
        <a:p>
          <a:endParaRPr lang="en-US"/>
        </a:p>
      </dgm:t>
    </dgm:pt>
    <dgm:pt modelId="{84D566E0-1260-4347-8D43-580A1BE54F25}">
      <dgm:prSet/>
      <dgm:spPr/>
      <dgm:t>
        <a:bodyPr/>
        <a:lstStyle/>
        <a:p>
          <a:r>
            <a:rPr lang="en-US" dirty="0"/>
            <a:t>“I’m not homophobic, I have lots of gay friends!”</a:t>
          </a:r>
        </a:p>
      </dgm:t>
    </dgm:pt>
    <dgm:pt modelId="{C2077E7A-1530-4050-B578-B0C2BA2A0792}" type="parTrans" cxnId="{73E49711-E30F-4DAC-9B8C-7684F1A8CEA5}">
      <dgm:prSet/>
      <dgm:spPr/>
      <dgm:t>
        <a:bodyPr/>
        <a:lstStyle/>
        <a:p>
          <a:endParaRPr lang="en-US"/>
        </a:p>
      </dgm:t>
    </dgm:pt>
    <dgm:pt modelId="{E482E35B-191E-4D6E-B250-631874DD1376}" type="sibTrans" cxnId="{73E49711-E30F-4DAC-9B8C-7684F1A8CEA5}">
      <dgm:prSet/>
      <dgm:spPr/>
      <dgm:t>
        <a:bodyPr/>
        <a:lstStyle/>
        <a:p>
          <a:endParaRPr lang="en-US"/>
        </a:p>
      </dgm:t>
    </dgm:pt>
    <dgm:pt modelId="{1BEEC5B3-B5F1-4A27-93BF-4E1DCB3D5B0D}">
      <dgm:prSet/>
      <dgm:spPr/>
      <dgm:t>
        <a:bodyPr/>
        <a:lstStyle/>
        <a:p>
          <a:r>
            <a:rPr lang="en-US" dirty="0"/>
            <a:t>“You’re so pretty for a dark-skinned girl”</a:t>
          </a:r>
        </a:p>
      </dgm:t>
    </dgm:pt>
    <dgm:pt modelId="{3C71BC2A-1BFE-4271-AAF6-EBBD30A179D2}" type="parTrans" cxnId="{94BA0514-FFB9-4D29-B1FC-3FC25230A6A0}">
      <dgm:prSet/>
      <dgm:spPr/>
      <dgm:t>
        <a:bodyPr/>
        <a:lstStyle/>
        <a:p>
          <a:endParaRPr lang="en-US"/>
        </a:p>
      </dgm:t>
    </dgm:pt>
    <dgm:pt modelId="{8D4275BA-FA90-438D-842F-610AE80D9D8F}" type="sibTrans" cxnId="{94BA0514-FFB9-4D29-B1FC-3FC25230A6A0}">
      <dgm:prSet/>
      <dgm:spPr/>
      <dgm:t>
        <a:bodyPr/>
        <a:lstStyle/>
        <a:p>
          <a:endParaRPr lang="en-US"/>
        </a:p>
      </dgm:t>
    </dgm:pt>
    <dgm:pt modelId="{4A3D29A3-5F28-4BD1-A822-BDD061D33EC1}">
      <dgm:prSet/>
      <dgm:spPr/>
      <dgm:t>
        <a:bodyPr/>
        <a:lstStyle/>
        <a:p>
          <a:r>
            <a:rPr lang="en-US" dirty="0"/>
            <a:t>Being closely monitored by security when in a store</a:t>
          </a:r>
        </a:p>
      </dgm:t>
    </dgm:pt>
    <dgm:pt modelId="{7CFECF5C-8535-4816-85DD-57864F145E9C}" type="parTrans" cxnId="{C9CAD0FD-6606-4FD5-B4E3-B167058D3E9A}">
      <dgm:prSet/>
      <dgm:spPr/>
      <dgm:t>
        <a:bodyPr/>
        <a:lstStyle/>
        <a:p>
          <a:endParaRPr lang="en-US"/>
        </a:p>
      </dgm:t>
    </dgm:pt>
    <dgm:pt modelId="{1B996359-D39E-4E0E-940F-72CBC7E9EF4A}" type="sibTrans" cxnId="{C9CAD0FD-6606-4FD5-B4E3-B167058D3E9A}">
      <dgm:prSet/>
      <dgm:spPr/>
      <dgm:t>
        <a:bodyPr/>
        <a:lstStyle/>
        <a:p>
          <a:endParaRPr lang="en-US"/>
        </a:p>
      </dgm:t>
    </dgm:pt>
    <dgm:pt modelId="{D4647303-4D9B-405A-B658-7AAC15DFC9D0}">
      <dgm:prSet/>
      <dgm:spPr/>
      <dgm:t>
        <a:bodyPr/>
        <a:lstStyle/>
        <a:p>
          <a:r>
            <a:rPr lang="en-US"/>
            <a:t>Using racial epithets or other slurs</a:t>
          </a:r>
          <a:endParaRPr lang="en-US" dirty="0"/>
        </a:p>
      </dgm:t>
    </dgm:pt>
    <dgm:pt modelId="{2C1F02E8-971F-43FE-80B2-12F24A3F2E02}" type="parTrans" cxnId="{5E997563-4CE3-423A-8D4E-33D80063BC10}">
      <dgm:prSet/>
      <dgm:spPr/>
      <dgm:t>
        <a:bodyPr/>
        <a:lstStyle/>
        <a:p>
          <a:endParaRPr lang="en-US"/>
        </a:p>
      </dgm:t>
    </dgm:pt>
    <dgm:pt modelId="{48433DD0-B153-4A56-BE07-3A53985C65D5}" type="sibTrans" cxnId="{5E997563-4CE3-423A-8D4E-33D80063BC10}">
      <dgm:prSet/>
      <dgm:spPr/>
      <dgm:t>
        <a:bodyPr/>
        <a:lstStyle/>
        <a:p>
          <a:endParaRPr lang="en-US"/>
        </a:p>
      </dgm:t>
    </dgm:pt>
    <dgm:pt modelId="{97737113-97EC-4559-8693-1923D40AE40D}">
      <dgm:prSet/>
      <dgm:spPr/>
      <dgm:t>
        <a:bodyPr/>
        <a:lstStyle/>
        <a:p>
          <a:r>
            <a:rPr lang="en-US"/>
            <a:t>Shouting at a same-sex couple holding hands</a:t>
          </a:r>
          <a:endParaRPr lang="en-US" dirty="0"/>
        </a:p>
      </dgm:t>
    </dgm:pt>
    <dgm:pt modelId="{3FB4E451-F782-4815-A456-8CA5B1D28601}" type="parTrans" cxnId="{573AC32F-BF02-4996-B114-AA46C2C25A45}">
      <dgm:prSet/>
      <dgm:spPr/>
      <dgm:t>
        <a:bodyPr/>
        <a:lstStyle/>
        <a:p>
          <a:endParaRPr lang="en-US"/>
        </a:p>
      </dgm:t>
    </dgm:pt>
    <dgm:pt modelId="{10B24F89-DD9F-49D8-8B72-2F706014B247}" type="sibTrans" cxnId="{573AC32F-BF02-4996-B114-AA46C2C25A45}">
      <dgm:prSet/>
      <dgm:spPr/>
      <dgm:t>
        <a:bodyPr/>
        <a:lstStyle/>
        <a:p>
          <a:endParaRPr lang="en-US"/>
        </a:p>
      </dgm:t>
    </dgm:pt>
    <dgm:pt modelId="{F9B1D5D1-5D00-4354-BB9E-C6815F000E95}">
      <dgm:prSet/>
      <dgm:spPr/>
      <dgm:t>
        <a:bodyPr/>
        <a:lstStyle/>
        <a:p>
          <a:r>
            <a:rPr lang="en-US" dirty="0"/>
            <a:t>Swastikas or other graffiti targeting certain groups</a:t>
          </a:r>
        </a:p>
      </dgm:t>
    </dgm:pt>
    <dgm:pt modelId="{F9539625-5C46-44D2-A6BE-C8E17A71E7CE}" type="parTrans" cxnId="{17721BA8-D1C3-475F-A5E1-01A5D7BA299F}">
      <dgm:prSet/>
      <dgm:spPr/>
      <dgm:t>
        <a:bodyPr/>
        <a:lstStyle/>
        <a:p>
          <a:endParaRPr lang="en-US"/>
        </a:p>
      </dgm:t>
    </dgm:pt>
    <dgm:pt modelId="{34EB1036-C0BA-4909-B682-B1C70006D542}" type="sibTrans" cxnId="{17721BA8-D1C3-475F-A5E1-01A5D7BA299F}">
      <dgm:prSet/>
      <dgm:spPr/>
      <dgm:t>
        <a:bodyPr/>
        <a:lstStyle/>
        <a:p>
          <a:endParaRPr lang="en-US"/>
        </a:p>
      </dgm:t>
    </dgm:pt>
    <dgm:pt modelId="{4021B121-7353-43AF-8BDA-9924272EB53C}" type="pres">
      <dgm:prSet presAssocID="{60E170DE-1D85-4A92-BFE0-C0595DB26B82}" presName="Name0" presStyleCnt="0">
        <dgm:presLayoutVars>
          <dgm:dir/>
          <dgm:animLvl val="lvl"/>
          <dgm:resizeHandles val="exact"/>
        </dgm:presLayoutVars>
      </dgm:prSet>
      <dgm:spPr/>
    </dgm:pt>
    <dgm:pt modelId="{6A7B683D-5FE4-4129-BDDA-0BFFBEFA5AE4}" type="pres">
      <dgm:prSet presAssocID="{5368F181-82A6-4004-930E-D6A660D19BB8}" presName="composite" presStyleCnt="0"/>
      <dgm:spPr/>
    </dgm:pt>
    <dgm:pt modelId="{4603E1EC-4C95-4050-8314-4E493C131C1F}" type="pres">
      <dgm:prSet presAssocID="{5368F181-82A6-4004-930E-D6A660D19BB8}" presName="parTx" presStyleLbl="alignNode1" presStyleIdx="0" presStyleCnt="3">
        <dgm:presLayoutVars>
          <dgm:chMax val="0"/>
          <dgm:chPref val="0"/>
          <dgm:bulletEnabled val="1"/>
        </dgm:presLayoutVars>
      </dgm:prSet>
      <dgm:spPr/>
    </dgm:pt>
    <dgm:pt modelId="{0E36D089-EE45-430D-92D1-BCBFAFDCC25B}" type="pres">
      <dgm:prSet presAssocID="{5368F181-82A6-4004-930E-D6A660D19BB8}" presName="desTx" presStyleLbl="alignAccFollowNode1" presStyleIdx="0" presStyleCnt="3">
        <dgm:presLayoutVars>
          <dgm:bulletEnabled val="1"/>
        </dgm:presLayoutVars>
      </dgm:prSet>
      <dgm:spPr/>
    </dgm:pt>
    <dgm:pt modelId="{EEE3A857-F48B-4596-8ADD-6D1E501F548C}" type="pres">
      <dgm:prSet presAssocID="{2CAE2EC6-4281-4B49-9014-B2A786930A5A}" presName="space" presStyleCnt="0"/>
      <dgm:spPr/>
    </dgm:pt>
    <dgm:pt modelId="{D684C74C-A44E-4E7F-A01F-E0A78A0941AA}" type="pres">
      <dgm:prSet presAssocID="{1F3A85F8-243B-494D-94E4-2A9429989399}" presName="composite" presStyleCnt="0"/>
      <dgm:spPr/>
    </dgm:pt>
    <dgm:pt modelId="{B0C3F674-EDDC-4C2D-8F9C-4BE630B1B318}" type="pres">
      <dgm:prSet presAssocID="{1F3A85F8-243B-494D-94E4-2A9429989399}" presName="parTx" presStyleLbl="alignNode1" presStyleIdx="1" presStyleCnt="3">
        <dgm:presLayoutVars>
          <dgm:chMax val="0"/>
          <dgm:chPref val="0"/>
          <dgm:bulletEnabled val="1"/>
        </dgm:presLayoutVars>
      </dgm:prSet>
      <dgm:spPr/>
    </dgm:pt>
    <dgm:pt modelId="{30E86C2A-9295-4D4C-90B9-99D3EC066B41}" type="pres">
      <dgm:prSet presAssocID="{1F3A85F8-243B-494D-94E4-2A9429989399}" presName="desTx" presStyleLbl="alignAccFollowNode1" presStyleIdx="1" presStyleCnt="3">
        <dgm:presLayoutVars>
          <dgm:bulletEnabled val="1"/>
        </dgm:presLayoutVars>
      </dgm:prSet>
      <dgm:spPr/>
    </dgm:pt>
    <dgm:pt modelId="{BDB37B66-8D9F-46AF-B387-460BBA58A0F5}" type="pres">
      <dgm:prSet presAssocID="{071CBBA9-1E78-44DC-B954-AB1D8CAC7755}" presName="space" presStyleCnt="0"/>
      <dgm:spPr/>
    </dgm:pt>
    <dgm:pt modelId="{09CC8A59-CB52-45EF-B4ED-37D2B115231A}" type="pres">
      <dgm:prSet presAssocID="{930D92CD-7D4F-48F2-9A21-9CD5DB92BEE9}" presName="composite" presStyleCnt="0"/>
      <dgm:spPr/>
    </dgm:pt>
    <dgm:pt modelId="{5095EC9B-E69E-4412-A908-BCE02EB72F72}" type="pres">
      <dgm:prSet presAssocID="{930D92CD-7D4F-48F2-9A21-9CD5DB92BEE9}" presName="parTx" presStyleLbl="alignNode1" presStyleIdx="2" presStyleCnt="3">
        <dgm:presLayoutVars>
          <dgm:chMax val="0"/>
          <dgm:chPref val="0"/>
          <dgm:bulletEnabled val="1"/>
        </dgm:presLayoutVars>
      </dgm:prSet>
      <dgm:spPr/>
    </dgm:pt>
    <dgm:pt modelId="{2A03A0F0-F199-4536-8661-319816F71179}" type="pres">
      <dgm:prSet presAssocID="{930D92CD-7D4F-48F2-9A21-9CD5DB92BEE9}" presName="desTx" presStyleLbl="alignAccFollowNode1" presStyleIdx="2" presStyleCnt="3">
        <dgm:presLayoutVars>
          <dgm:bulletEnabled val="1"/>
        </dgm:presLayoutVars>
      </dgm:prSet>
      <dgm:spPr/>
    </dgm:pt>
  </dgm:ptLst>
  <dgm:cxnLst>
    <dgm:cxn modelId="{14FFA305-9CE2-4009-8237-42828179C442}" type="presOf" srcId="{1F3A85F8-243B-494D-94E4-2A9429989399}" destId="{B0C3F674-EDDC-4C2D-8F9C-4BE630B1B318}" srcOrd="0" destOrd="0" presId="urn:microsoft.com/office/officeart/2005/8/layout/hList1"/>
    <dgm:cxn modelId="{3E4C2B0C-56D0-4B4E-9D94-49C20CD7B9E8}" type="presOf" srcId="{0C762288-075F-48DC-B5C6-CDCAE7973E2C}" destId="{0E36D089-EE45-430D-92D1-BCBFAFDCC25B}" srcOrd="0" destOrd="2" presId="urn:microsoft.com/office/officeart/2005/8/layout/hList1"/>
    <dgm:cxn modelId="{EA34770D-BE8A-4508-B467-BAEC23D32C5C}" srcId="{60E170DE-1D85-4A92-BFE0-C0595DB26B82}" destId="{930D92CD-7D4F-48F2-9A21-9CD5DB92BEE9}" srcOrd="2" destOrd="0" parTransId="{5C3A2200-5289-47AC-8F70-1D358CBED286}" sibTransId="{FB86F39A-B584-4EA9-8D32-5B6BCCE7B8AE}"/>
    <dgm:cxn modelId="{73E49711-E30F-4DAC-9B8C-7684F1A8CEA5}" srcId="{5368F181-82A6-4004-930E-D6A660D19BB8}" destId="{84D566E0-1260-4347-8D43-580A1BE54F25}" srcOrd="3" destOrd="0" parTransId="{C2077E7A-1530-4050-B578-B0C2BA2A0792}" sibTransId="{E482E35B-191E-4D6E-B250-631874DD1376}"/>
    <dgm:cxn modelId="{94BA0514-FFB9-4D29-B1FC-3FC25230A6A0}" srcId="{1F3A85F8-243B-494D-94E4-2A9429989399}" destId="{1BEEC5B3-B5F1-4A27-93BF-4E1DCB3D5B0D}" srcOrd="1" destOrd="0" parTransId="{3C71BC2A-1BFE-4271-AAF6-EBBD30A179D2}" sibTransId="{8D4275BA-FA90-438D-842F-610AE80D9D8F}"/>
    <dgm:cxn modelId="{26D30C15-4A42-4138-958A-7DF30C08A0E3}" type="presOf" srcId="{97737113-97EC-4559-8693-1923D40AE40D}" destId="{2A03A0F0-F199-4536-8661-319816F71179}" srcOrd="0" destOrd="2" presId="urn:microsoft.com/office/officeart/2005/8/layout/hList1"/>
    <dgm:cxn modelId="{669E341B-7BA6-4390-9487-659A30114B97}" srcId="{930D92CD-7D4F-48F2-9A21-9CD5DB92BEE9}" destId="{514725C4-5FF1-48A7-9D6F-B99FBA62BE51}" srcOrd="0" destOrd="0" parTransId="{03838C4A-8924-4CC9-BE8B-F9012408A310}" sibTransId="{AB04DF6C-7EDA-4F7B-89B5-866F5D682349}"/>
    <dgm:cxn modelId="{3AC0961C-4B29-4BB4-AE8A-363C8E383DE6}" srcId="{1F3A85F8-243B-494D-94E4-2A9429989399}" destId="{F66FB687-1EE6-4DCA-9C9C-EB90F3F9AF81}" srcOrd="0" destOrd="0" parTransId="{6116D8D2-4B4B-48F5-9177-594B69E25AF4}" sibTransId="{2DDB7D33-703A-469E-8892-090A9D53ADA3}"/>
    <dgm:cxn modelId="{9ABCC11E-AA4A-485D-92D2-7A0BBED70273}" type="presOf" srcId="{F9B1D5D1-5D00-4354-BB9E-C6815F000E95}" destId="{2A03A0F0-F199-4536-8661-319816F71179}" srcOrd="0" destOrd="3" presId="urn:microsoft.com/office/officeart/2005/8/layout/hList1"/>
    <dgm:cxn modelId="{573AC32F-BF02-4996-B114-AA46C2C25A45}" srcId="{930D92CD-7D4F-48F2-9A21-9CD5DB92BEE9}" destId="{97737113-97EC-4559-8693-1923D40AE40D}" srcOrd="2" destOrd="0" parTransId="{3FB4E451-F782-4815-A456-8CA5B1D28601}" sibTransId="{10B24F89-DD9F-49D8-8B72-2F706014B247}"/>
    <dgm:cxn modelId="{3D970039-766B-4BF5-9D3A-1508EDBB41FA}" type="presOf" srcId="{930D92CD-7D4F-48F2-9A21-9CD5DB92BEE9}" destId="{5095EC9B-E69E-4412-A908-BCE02EB72F72}" srcOrd="0" destOrd="0" presId="urn:microsoft.com/office/officeart/2005/8/layout/hList1"/>
    <dgm:cxn modelId="{3CD9D03E-02B3-47C0-82E9-519E7AADA46D}" type="presOf" srcId="{4A3D29A3-5F28-4BD1-A822-BDD061D33EC1}" destId="{30E86C2A-9295-4D4C-90B9-99D3EC066B41}" srcOrd="0" destOrd="2" presId="urn:microsoft.com/office/officeart/2005/8/layout/hList1"/>
    <dgm:cxn modelId="{27B84462-8FDD-435E-8DF2-A17C320C99BB}" srcId="{60E170DE-1D85-4A92-BFE0-C0595DB26B82}" destId="{1F3A85F8-243B-494D-94E4-2A9429989399}" srcOrd="1" destOrd="0" parTransId="{52CC0E60-9484-4F1A-85E2-CC01B206964B}" sibTransId="{071CBBA9-1E78-44DC-B954-AB1D8CAC7755}"/>
    <dgm:cxn modelId="{5E997563-4CE3-423A-8D4E-33D80063BC10}" srcId="{930D92CD-7D4F-48F2-9A21-9CD5DB92BEE9}" destId="{D4647303-4D9B-405A-B658-7AAC15DFC9D0}" srcOrd="1" destOrd="0" parTransId="{2C1F02E8-971F-43FE-80B2-12F24A3F2E02}" sibTransId="{48433DD0-B153-4A56-BE07-3A53985C65D5}"/>
    <dgm:cxn modelId="{F7985B78-88CA-4943-804B-AB59BB1A08EB}" type="presOf" srcId="{514725C4-5FF1-48A7-9D6F-B99FBA62BE51}" destId="{2A03A0F0-F199-4536-8661-319816F71179}" srcOrd="0" destOrd="0" presId="urn:microsoft.com/office/officeart/2005/8/layout/hList1"/>
    <dgm:cxn modelId="{B42A6599-1C80-420C-ABA8-49726E692C76}" type="presOf" srcId="{1BEEC5B3-B5F1-4A27-93BF-4E1DCB3D5B0D}" destId="{30E86C2A-9295-4D4C-90B9-99D3EC066B41}" srcOrd="0" destOrd="1" presId="urn:microsoft.com/office/officeart/2005/8/layout/hList1"/>
    <dgm:cxn modelId="{482CB399-794B-4167-B1C4-9AAC8102D01A}" type="presOf" srcId="{3257B870-3378-4815-8988-2B0FFD0B410B}" destId="{0E36D089-EE45-430D-92D1-BCBFAFDCC25B}" srcOrd="0" destOrd="0" presId="urn:microsoft.com/office/officeart/2005/8/layout/hList1"/>
    <dgm:cxn modelId="{E432E2A2-F6F6-4A38-A2E7-B735E885BEF4}" type="presOf" srcId="{F66FB687-1EE6-4DCA-9C9C-EB90F3F9AF81}" destId="{30E86C2A-9295-4D4C-90B9-99D3EC066B41}" srcOrd="0" destOrd="0" presId="urn:microsoft.com/office/officeart/2005/8/layout/hList1"/>
    <dgm:cxn modelId="{1CCEF9A7-B3E7-4DBA-ADFF-E5D40F5E3DA1}" srcId="{5368F181-82A6-4004-930E-D6A660D19BB8}" destId="{06E35AA1-3859-4473-8B08-A5D8F23EB146}" srcOrd="1" destOrd="0" parTransId="{28B38DBE-B1E1-4450-8660-BD0BBBFDDC87}" sibTransId="{35879ACA-8EA6-4993-B373-8E3E66C2A963}"/>
    <dgm:cxn modelId="{17721BA8-D1C3-475F-A5E1-01A5D7BA299F}" srcId="{930D92CD-7D4F-48F2-9A21-9CD5DB92BEE9}" destId="{F9B1D5D1-5D00-4354-BB9E-C6815F000E95}" srcOrd="3" destOrd="0" parTransId="{F9539625-5C46-44D2-A6BE-C8E17A71E7CE}" sibTransId="{34EB1036-C0BA-4909-B682-B1C70006D542}"/>
    <dgm:cxn modelId="{C72565B0-0021-4BC1-8E60-B6461C06B464}" type="presOf" srcId="{06E35AA1-3859-4473-8B08-A5D8F23EB146}" destId="{0E36D089-EE45-430D-92D1-BCBFAFDCC25B}" srcOrd="0" destOrd="1" presId="urn:microsoft.com/office/officeart/2005/8/layout/hList1"/>
    <dgm:cxn modelId="{E8433DBA-28F3-4580-9AF2-C4934286C151}" type="presOf" srcId="{D4647303-4D9B-405A-B658-7AAC15DFC9D0}" destId="{2A03A0F0-F199-4536-8661-319816F71179}" srcOrd="0" destOrd="1" presId="urn:microsoft.com/office/officeart/2005/8/layout/hList1"/>
    <dgm:cxn modelId="{82EB00C6-8E39-4E50-9440-1C129EB1068D}" srcId="{60E170DE-1D85-4A92-BFE0-C0595DB26B82}" destId="{5368F181-82A6-4004-930E-D6A660D19BB8}" srcOrd="0" destOrd="0" parTransId="{E867B71B-113B-472C-96F9-29BBD4AC5550}" sibTransId="{2CAE2EC6-4281-4B49-9014-B2A786930A5A}"/>
    <dgm:cxn modelId="{120F2FD0-7C2E-483C-B8DE-FF940FFD175A}" srcId="{5368F181-82A6-4004-930E-D6A660D19BB8}" destId="{0C762288-075F-48DC-B5C6-CDCAE7973E2C}" srcOrd="2" destOrd="0" parTransId="{E515BECD-1C17-4A9D-B767-65DFB6CC02CB}" sibTransId="{8C5A65BA-C320-4DD1-A641-6612CD89D64C}"/>
    <dgm:cxn modelId="{36C156DD-4A82-4CBE-8385-E5F65F08EF30}" type="presOf" srcId="{5368F181-82A6-4004-930E-D6A660D19BB8}" destId="{4603E1EC-4C95-4050-8314-4E493C131C1F}" srcOrd="0" destOrd="0" presId="urn:microsoft.com/office/officeart/2005/8/layout/hList1"/>
    <dgm:cxn modelId="{66BBCBE7-8C6B-419C-96EE-E40F4C264EF0}" srcId="{5368F181-82A6-4004-930E-D6A660D19BB8}" destId="{3257B870-3378-4815-8988-2B0FFD0B410B}" srcOrd="0" destOrd="0" parTransId="{18306873-0D12-4F2C-A2AC-656C8C73C3E7}" sibTransId="{7E9399D8-3506-4896-994A-AC057242D059}"/>
    <dgm:cxn modelId="{802826EA-9B22-40F3-9A43-BA70FCDBBCED}" type="presOf" srcId="{60E170DE-1D85-4A92-BFE0-C0595DB26B82}" destId="{4021B121-7353-43AF-8BDA-9924272EB53C}" srcOrd="0" destOrd="0" presId="urn:microsoft.com/office/officeart/2005/8/layout/hList1"/>
    <dgm:cxn modelId="{422FEFEA-C6F5-4C63-8DE8-EB20F90D3528}" type="presOf" srcId="{84D566E0-1260-4347-8D43-580A1BE54F25}" destId="{0E36D089-EE45-430D-92D1-BCBFAFDCC25B}" srcOrd="0" destOrd="3" presId="urn:microsoft.com/office/officeart/2005/8/layout/hList1"/>
    <dgm:cxn modelId="{C9CAD0FD-6606-4FD5-B4E3-B167058D3E9A}" srcId="{1F3A85F8-243B-494D-94E4-2A9429989399}" destId="{4A3D29A3-5F28-4BD1-A822-BDD061D33EC1}" srcOrd="2" destOrd="0" parTransId="{7CFECF5C-8535-4816-85DD-57864F145E9C}" sibTransId="{1B996359-D39E-4E0E-940F-72CBC7E9EF4A}"/>
    <dgm:cxn modelId="{B2DAA174-8711-48D7-B46D-C2B800B02256}" type="presParOf" srcId="{4021B121-7353-43AF-8BDA-9924272EB53C}" destId="{6A7B683D-5FE4-4129-BDDA-0BFFBEFA5AE4}" srcOrd="0" destOrd="0" presId="urn:microsoft.com/office/officeart/2005/8/layout/hList1"/>
    <dgm:cxn modelId="{602CEE9C-A0E4-4F37-98C3-4C6CA2CA5C74}" type="presParOf" srcId="{6A7B683D-5FE4-4129-BDDA-0BFFBEFA5AE4}" destId="{4603E1EC-4C95-4050-8314-4E493C131C1F}" srcOrd="0" destOrd="0" presId="urn:microsoft.com/office/officeart/2005/8/layout/hList1"/>
    <dgm:cxn modelId="{965A6911-B0CF-49FD-AAA4-5FA813FEBC71}" type="presParOf" srcId="{6A7B683D-5FE4-4129-BDDA-0BFFBEFA5AE4}" destId="{0E36D089-EE45-430D-92D1-BCBFAFDCC25B}" srcOrd="1" destOrd="0" presId="urn:microsoft.com/office/officeart/2005/8/layout/hList1"/>
    <dgm:cxn modelId="{79447AB6-98C1-4172-9225-1A3A3F513683}" type="presParOf" srcId="{4021B121-7353-43AF-8BDA-9924272EB53C}" destId="{EEE3A857-F48B-4596-8ADD-6D1E501F548C}" srcOrd="1" destOrd="0" presId="urn:microsoft.com/office/officeart/2005/8/layout/hList1"/>
    <dgm:cxn modelId="{E5756072-31DD-4FAF-9496-AF78C839E3F0}" type="presParOf" srcId="{4021B121-7353-43AF-8BDA-9924272EB53C}" destId="{D684C74C-A44E-4E7F-A01F-E0A78A0941AA}" srcOrd="2" destOrd="0" presId="urn:microsoft.com/office/officeart/2005/8/layout/hList1"/>
    <dgm:cxn modelId="{C61983D6-2E87-4172-B7B4-207F53F39FB9}" type="presParOf" srcId="{D684C74C-A44E-4E7F-A01F-E0A78A0941AA}" destId="{B0C3F674-EDDC-4C2D-8F9C-4BE630B1B318}" srcOrd="0" destOrd="0" presId="urn:microsoft.com/office/officeart/2005/8/layout/hList1"/>
    <dgm:cxn modelId="{A2DBFD1D-2A1A-40F7-AA7C-01A204A289ED}" type="presParOf" srcId="{D684C74C-A44E-4E7F-A01F-E0A78A0941AA}" destId="{30E86C2A-9295-4D4C-90B9-99D3EC066B41}" srcOrd="1" destOrd="0" presId="urn:microsoft.com/office/officeart/2005/8/layout/hList1"/>
    <dgm:cxn modelId="{1C79D1A7-B840-4E8E-A124-83717B291C67}" type="presParOf" srcId="{4021B121-7353-43AF-8BDA-9924272EB53C}" destId="{BDB37B66-8D9F-46AF-B387-460BBA58A0F5}" srcOrd="3" destOrd="0" presId="urn:microsoft.com/office/officeart/2005/8/layout/hList1"/>
    <dgm:cxn modelId="{099686CD-A1CE-4BB6-A435-B4388BA97925}" type="presParOf" srcId="{4021B121-7353-43AF-8BDA-9924272EB53C}" destId="{09CC8A59-CB52-45EF-B4ED-37D2B115231A}" srcOrd="4" destOrd="0" presId="urn:microsoft.com/office/officeart/2005/8/layout/hList1"/>
    <dgm:cxn modelId="{791A8DF1-3EC2-4B2E-B066-10060D94C54C}" type="presParOf" srcId="{09CC8A59-CB52-45EF-B4ED-37D2B115231A}" destId="{5095EC9B-E69E-4412-A908-BCE02EB72F72}" srcOrd="0" destOrd="0" presId="urn:microsoft.com/office/officeart/2005/8/layout/hList1"/>
    <dgm:cxn modelId="{4C1DCFE6-C44C-4022-8739-6BD27295307E}" type="presParOf" srcId="{09CC8A59-CB52-45EF-B4ED-37D2B115231A}" destId="{2A03A0F0-F199-4536-8661-319816F7117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DB3A4E-AD39-496A-80B9-6F9F20C82A7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86470A6-D36C-4304-9B5F-C44208855934}">
      <dgm:prSet phldrT="[Text]"/>
      <dgm:spPr/>
      <dgm:t>
        <a:bodyPr/>
        <a:lstStyle/>
        <a:p>
          <a:r>
            <a:rPr lang="en-US" dirty="0"/>
            <a:t>39%</a:t>
          </a:r>
        </a:p>
      </dgm:t>
    </dgm:pt>
    <dgm:pt modelId="{5C625AE5-C708-42AE-99E9-2F30C43C2504}" type="parTrans" cxnId="{FD68E3DB-9DFA-4211-A2B9-C2B9A180C303}">
      <dgm:prSet/>
      <dgm:spPr/>
      <dgm:t>
        <a:bodyPr/>
        <a:lstStyle/>
        <a:p>
          <a:endParaRPr lang="en-US"/>
        </a:p>
      </dgm:t>
    </dgm:pt>
    <dgm:pt modelId="{4C1BDFBA-8408-43FF-B3DF-87568808C59A}" type="sibTrans" cxnId="{FD68E3DB-9DFA-4211-A2B9-C2B9A180C303}">
      <dgm:prSet/>
      <dgm:spPr/>
      <dgm:t>
        <a:bodyPr/>
        <a:lstStyle/>
        <a:p>
          <a:endParaRPr lang="en-US"/>
        </a:p>
      </dgm:t>
    </dgm:pt>
    <dgm:pt modelId="{9AFEBACA-8127-4D51-8131-B948830ECFC6}">
      <dgm:prSet phldrT="[Text]"/>
      <dgm:spPr/>
      <dgm:t>
        <a:bodyPr/>
        <a:lstStyle/>
        <a:p>
          <a:r>
            <a:rPr lang="en-US" dirty="0">
              <a:latin typeface="Georgia" panose="02040502050405020303" pitchFamily="18" charset="0"/>
            </a:rPr>
            <a:t>reported feeling uncomfortable on campus because of their race</a:t>
          </a:r>
          <a:endParaRPr lang="en-US" dirty="0"/>
        </a:p>
      </dgm:t>
    </dgm:pt>
    <dgm:pt modelId="{02CDC5B4-B5AA-421A-859C-5D2805330976}" type="parTrans" cxnId="{646F165D-CB85-4D70-B69E-B475E3FAF0A1}">
      <dgm:prSet/>
      <dgm:spPr/>
      <dgm:t>
        <a:bodyPr/>
        <a:lstStyle/>
        <a:p>
          <a:endParaRPr lang="en-US"/>
        </a:p>
      </dgm:t>
    </dgm:pt>
    <dgm:pt modelId="{C476F0EC-5C4F-4983-8E0B-40BAA4301AFA}" type="sibTrans" cxnId="{646F165D-CB85-4D70-B69E-B475E3FAF0A1}">
      <dgm:prSet/>
      <dgm:spPr/>
      <dgm:t>
        <a:bodyPr/>
        <a:lstStyle/>
        <a:p>
          <a:endParaRPr lang="en-US"/>
        </a:p>
      </dgm:t>
    </dgm:pt>
    <dgm:pt modelId="{23B194CE-2505-4F5F-8143-E3510EADAFF7}">
      <dgm:prSet phldrT="[Text]"/>
      <dgm:spPr/>
      <dgm:t>
        <a:bodyPr/>
        <a:lstStyle/>
        <a:p>
          <a:r>
            <a:rPr lang="en-US" dirty="0"/>
            <a:t>51%</a:t>
          </a:r>
        </a:p>
      </dgm:t>
    </dgm:pt>
    <dgm:pt modelId="{A41C7EDE-4844-4FDE-952A-B5DC0DB395F1}" type="parTrans" cxnId="{A7D0BF67-7C69-4370-A27A-55060EC8C55F}">
      <dgm:prSet/>
      <dgm:spPr/>
      <dgm:t>
        <a:bodyPr/>
        <a:lstStyle/>
        <a:p>
          <a:endParaRPr lang="en-US"/>
        </a:p>
      </dgm:t>
    </dgm:pt>
    <dgm:pt modelId="{435F25EE-EFF7-470F-AA62-F72B9FA93548}" type="sibTrans" cxnId="{A7D0BF67-7C69-4370-A27A-55060EC8C55F}">
      <dgm:prSet/>
      <dgm:spPr/>
      <dgm:t>
        <a:bodyPr/>
        <a:lstStyle/>
        <a:p>
          <a:endParaRPr lang="en-US"/>
        </a:p>
      </dgm:t>
    </dgm:pt>
    <dgm:pt modelId="{5D3BD0C7-0497-44DD-8991-6554496AA523}">
      <dgm:prSet phldrT="[Text]"/>
      <dgm:spPr/>
      <dgm:t>
        <a:bodyPr/>
        <a:lstStyle/>
        <a:p>
          <a:r>
            <a:rPr lang="en-US" dirty="0">
              <a:latin typeface="Georgia" panose="02040502050405020303" pitchFamily="18" charset="0"/>
            </a:rPr>
            <a:t>I have had stereotypes made about me in the classroom because of my race</a:t>
          </a:r>
          <a:endParaRPr lang="en-US" dirty="0"/>
        </a:p>
      </dgm:t>
    </dgm:pt>
    <dgm:pt modelId="{591EA3A5-F2C3-44D8-AC68-2E2CD31B5235}" type="parTrans" cxnId="{FE0A7B85-A9B9-4A84-BA2C-CEEFC08AB262}">
      <dgm:prSet/>
      <dgm:spPr/>
      <dgm:t>
        <a:bodyPr/>
        <a:lstStyle/>
        <a:p>
          <a:endParaRPr lang="en-US"/>
        </a:p>
      </dgm:t>
    </dgm:pt>
    <dgm:pt modelId="{F4A9E274-D6E1-44F7-BA13-11E4D670AE81}" type="sibTrans" cxnId="{FE0A7B85-A9B9-4A84-BA2C-CEEFC08AB262}">
      <dgm:prSet/>
      <dgm:spPr/>
      <dgm:t>
        <a:bodyPr/>
        <a:lstStyle/>
        <a:p>
          <a:endParaRPr lang="en-US"/>
        </a:p>
      </dgm:t>
    </dgm:pt>
    <dgm:pt modelId="{0E1A5BA1-BA80-47A0-B079-E9C11AFA1B91}">
      <dgm:prSet phldrT="[Text]"/>
      <dgm:spPr/>
      <dgm:t>
        <a:bodyPr/>
        <a:lstStyle/>
        <a:p>
          <a:r>
            <a:rPr lang="en-US" dirty="0"/>
            <a:t>27%</a:t>
          </a:r>
        </a:p>
      </dgm:t>
    </dgm:pt>
    <dgm:pt modelId="{06751A29-987F-48A3-9C3C-483F67965D87}" type="parTrans" cxnId="{8F1A3306-E5F3-421D-A8FC-9E079C5BFA72}">
      <dgm:prSet/>
      <dgm:spPr/>
      <dgm:t>
        <a:bodyPr/>
        <a:lstStyle/>
        <a:p>
          <a:endParaRPr lang="en-US"/>
        </a:p>
      </dgm:t>
    </dgm:pt>
    <dgm:pt modelId="{0732BC59-94F7-4EDE-83C2-E18A2F1E2C84}" type="sibTrans" cxnId="{8F1A3306-E5F3-421D-A8FC-9E079C5BFA72}">
      <dgm:prSet/>
      <dgm:spPr/>
      <dgm:t>
        <a:bodyPr/>
        <a:lstStyle/>
        <a:p>
          <a:endParaRPr lang="en-US"/>
        </a:p>
      </dgm:t>
    </dgm:pt>
    <dgm:pt modelId="{13022745-C73F-448E-A0E6-F40C49C0469E}">
      <dgm:prSet phldrT="[Text]"/>
      <dgm:spPr/>
      <dgm:t>
        <a:bodyPr/>
        <a:lstStyle/>
        <a:p>
          <a:r>
            <a:rPr lang="en-US" dirty="0">
              <a:latin typeface="Georgia" panose="02040502050405020303" pitchFamily="18" charset="0"/>
            </a:rPr>
            <a:t>I have had my contributions minimized in the classroom because of my race. </a:t>
          </a:r>
          <a:endParaRPr lang="en-US" dirty="0"/>
        </a:p>
      </dgm:t>
    </dgm:pt>
    <dgm:pt modelId="{BAB8E22F-DFEC-49A4-92F5-1952DC72F8FD}" type="parTrans" cxnId="{1C473435-CB47-46DD-9854-FB71AB53D2AB}">
      <dgm:prSet/>
      <dgm:spPr/>
      <dgm:t>
        <a:bodyPr/>
        <a:lstStyle/>
        <a:p>
          <a:endParaRPr lang="en-US"/>
        </a:p>
      </dgm:t>
    </dgm:pt>
    <dgm:pt modelId="{D8152B35-F3AF-4759-A3C6-9EAE1D5A2658}" type="sibTrans" cxnId="{1C473435-CB47-46DD-9854-FB71AB53D2AB}">
      <dgm:prSet/>
      <dgm:spPr/>
      <dgm:t>
        <a:bodyPr/>
        <a:lstStyle/>
        <a:p>
          <a:endParaRPr lang="en-US"/>
        </a:p>
      </dgm:t>
    </dgm:pt>
    <dgm:pt modelId="{B328D0A8-8732-4E50-959F-024D5A1F9925}">
      <dgm:prSet phldrT="[Text]"/>
      <dgm:spPr/>
      <dgm:t>
        <a:bodyPr/>
        <a:lstStyle/>
        <a:p>
          <a:r>
            <a:rPr lang="en-US" dirty="0"/>
            <a:t>25%</a:t>
          </a:r>
        </a:p>
      </dgm:t>
    </dgm:pt>
    <dgm:pt modelId="{A5471DB8-930E-4874-BFEE-FDABEADFF6E0}" type="parTrans" cxnId="{5507026C-1C2D-4919-A100-392A44B80247}">
      <dgm:prSet/>
      <dgm:spPr/>
      <dgm:t>
        <a:bodyPr/>
        <a:lstStyle/>
        <a:p>
          <a:endParaRPr lang="en-US"/>
        </a:p>
      </dgm:t>
    </dgm:pt>
    <dgm:pt modelId="{94BDE5F8-3F07-4483-9B0D-C028174AD2D5}" type="sibTrans" cxnId="{5507026C-1C2D-4919-A100-392A44B80247}">
      <dgm:prSet/>
      <dgm:spPr/>
      <dgm:t>
        <a:bodyPr/>
        <a:lstStyle/>
        <a:p>
          <a:endParaRPr lang="en-US"/>
        </a:p>
      </dgm:t>
    </dgm:pt>
    <dgm:pt modelId="{1BB8054B-4209-4AC3-B2E1-FE756B2B4AD0}">
      <dgm:prSet phldrT="[Text]"/>
      <dgm:spPr/>
      <dgm:t>
        <a:bodyPr/>
        <a:lstStyle/>
        <a:p>
          <a:r>
            <a:rPr lang="en-US" dirty="0">
              <a:latin typeface="Georgia" panose="02040502050405020303" pitchFamily="18" charset="0"/>
            </a:rPr>
            <a:t>I have experienced not being taken seriously in my classes because of my race. </a:t>
          </a:r>
          <a:endParaRPr lang="en-US" dirty="0"/>
        </a:p>
      </dgm:t>
    </dgm:pt>
    <dgm:pt modelId="{2EA792F9-FB15-443C-B07B-A79CFAEF4671}" type="parTrans" cxnId="{AFA4FC8B-B13A-4892-883B-D188B86E3C0F}">
      <dgm:prSet/>
      <dgm:spPr/>
      <dgm:t>
        <a:bodyPr/>
        <a:lstStyle/>
        <a:p>
          <a:endParaRPr lang="en-US"/>
        </a:p>
      </dgm:t>
    </dgm:pt>
    <dgm:pt modelId="{5D314EEB-18AC-4E7E-A888-0E40FD7A73C5}" type="sibTrans" cxnId="{AFA4FC8B-B13A-4892-883B-D188B86E3C0F}">
      <dgm:prSet/>
      <dgm:spPr/>
      <dgm:t>
        <a:bodyPr/>
        <a:lstStyle/>
        <a:p>
          <a:endParaRPr lang="en-US"/>
        </a:p>
      </dgm:t>
    </dgm:pt>
    <dgm:pt modelId="{5DA62500-CA50-4DD9-843E-59A2CB829497}">
      <dgm:prSet phldrT="[Text]"/>
      <dgm:spPr/>
      <dgm:t>
        <a:bodyPr/>
        <a:lstStyle/>
        <a:p>
          <a:r>
            <a:rPr lang="en-US" dirty="0"/>
            <a:t>27%</a:t>
          </a:r>
        </a:p>
      </dgm:t>
    </dgm:pt>
    <dgm:pt modelId="{8387AF5E-B778-4F98-B062-DC0244C573C8}" type="parTrans" cxnId="{CE934A4A-F62C-49CC-82DD-3821FE695584}">
      <dgm:prSet/>
      <dgm:spPr/>
      <dgm:t>
        <a:bodyPr/>
        <a:lstStyle/>
        <a:p>
          <a:endParaRPr lang="en-US"/>
        </a:p>
      </dgm:t>
    </dgm:pt>
    <dgm:pt modelId="{BBF12C44-D8B0-4BBB-A489-B254E327E74A}" type="sibTrans" cxnId="{CE934A4A-F62C-49CC-82DD-3821FE695584}">
      <dgm:prSet/>
      <dgm:spPr/>
      <dgm:t>
        <a:bodyPr/>
        <a:lstStyle/>
        <a:p>
          <a:endParaRPr lang="en-US"/>
        </a:p>
      </dgm:t>
    </dgm:pt>
    <dgm:pt modelId="{704A46E4-B5E1-4DBD-8E62-ADE4921BA4AD}">
      <dgm:prSet phldrT="[Text]"/>
      <dgm:spPr/>
      <dgm:t>
        <a:bodyPr/>
        <a:lstStyle/>
        <a:p>
          <a:r>
            <a:rPr lang="en-US" dirty="0">
              <a:latin typeface="Georgia" panose="02040502050405020303" pitchFamily="18" charset="0"/>
            </a:rPr>
            <a:t>I have been made to feel the way I speak is inferior in the classroom because of my race. </a:t>
          </a:r>
        </a:p>
      </dgm:t>
    </dgm:pt>
    <dgm:pt modelId="{7C04EDDA-FFE4-41AF-8C00-407F0450A8E8}" type="parTrans" cxnId="{81E308D2-555B-406F-815E-25916E371464}">
      <dgm:prSet/>
      <dgm:spPr/>
      <dgm:t>
        <a:bodyPr/>
        <a:lstStyle/>
        <a:p>
          <a:endParaRPr lang="en-US"/>
        </a:p>
      </dgm:t>
    </dgm:pt>
    <dgm:pt modelId="{1D29E992-A495-40C6-8620-F5A82AA1479F}" type="sibTrans" cxnId="{81E308D2-555B-406F-815E-25916E371464}">
      <dgm:prSet/>
      <dgm:spPr/>
      <dgm:t>
        <a:bodyPr/>
        <a:lstStyle/>
        <a:p>
          <a:endParaRPr lang="en-US"/>
        </a:p>
      </dgm:t>
    </dgm:pt>
    <dgm:pt modelId="{44F6FF3D-D2FB-4EBC-A8DB-1FF13C4C067B}" type="pres">
      <dgm:prSet presAssocID="{92DB3A4E-AD39-496A-80B9-6F9F20C82A73}" presName="Name0" presStyleCnt="0">
        <dgm:presLayoutVars>
          <dgm:dir/>
          <dgm:animLvl val="lvl"/>
          <dgm:resizeHandles val="exact"/>
        </dgm:presLayoutVars>
      </dgm:prSet>
      <dgm:spPr/>
    </dgm:pt>
    <dgm:pt modelId="{C0FB5092-5D88-42DA-99E6-5F576AB092F5}" type="pres">
      <dgm:prSet presAssocID="{286470A6-D36C-4304-9B5F-C44208855934}" presName="linNode" presStyleCnt="0"/>
      <dgm:spPr/>
    </dgm:pt>
    <dgm:pt modelId="{F5D8A2C1-5056-44CC-96AD-0FDA4C43D46A}" type="pres">
      <dgm:prSet presAssocID="{286470A6-D36C-4304-9B5F-C44208855934}" presName="parentText" presStyleLbl="node1" presStyleIdx="0" presStyleCnt="5" custLinFactNeighborY="-68207">
        <dgm:presLayoutVars>
          <dgm:chMax val="1"/>
          <dgm:bulletEnabled val="1"/>
        </dgm:presLayoutVars>
      </dgm:prSet>
      <dgm:spPr/>
    </dgm:pt>
    <dgm:pt modelId="{D21B9069-5508-4FAE-836C-6BEA99A8934A}" type="pres">
      <dgm:prSet presAssocID="{286470A6-D36C-4304-9B5F-C44208855934}" presName="descendantText" presStyleLbl="alignAccFollowNode1" presStyleIdx="0" presStyleCnt="5">
        <dgm:presLayoutVars>
          <dgm:bulletEnabled val="1"/>
        </dgm:presLayoutVars>
      </dgm:prSet>
      <dgm:spPr/>
    </dgm:pt>
    <dgm:pt modelId="{3FA54751-FA0C-4CB2-B72A-7FFBE27D57BB}" type="pres">
      <dgm:prSet presAssocID="{4C1BDFBA-8408-43FF-B3DF-87568808C59A}" presName="sp" presStyleCnt="0"/>
      <dgm:spPr/>
    </dgm:pt>
    <dgm:pt modelId="{D9DA5E25-E1B1-4A6E-95C7-99403455F83E}" type="pres">
      <dgm:prSet presAssocID="{23B194CE-2505-4F5F-8143-E3510EADAFF7}" presName="linNode" presStyleCnt="0"/>
      <dgm:spPr/>
    </dgm:pt>
    <dgm:pt modelId="{04CF26DA-D166-4F1A-8DDD-082E0767C7C4}" type="pres">
      <dgm:prSet presAssocID="{23B194CE-2505-4F5F-8143-E3510EADAFF7}" presName="parentText" presStyleLbl="node1" presStyleIdx="1" presStyleCnt="5">
        <dgm:presLayoutVars>
          <dgm:chMax val="1"/>
          <dgm:bulletEnabled val="1"/>
        </dgm:presLayoutVars>
      </dgm:prSet>
      <dgm:spPr/>
    </dgm:pt>
    <dgm:pt modelId="{B79A4127-32B9-4B3D-8BEB-3FEDA676432E}" type="pres">
      <dgm:prSet presAssocID="{23B194CE-2505-4F5F-8143-E3510EADAFF7}" presName="descendantText" presStyleLbl="alignAccFollowNode1" presStyleIdx="1" presStyleCnt="5">
        <dgm:presLayoutVars>
          <dgm:bulletEnabled val="1"/>
        </dgm:presLayoutVars>
      </dgm:prSet>
      <dgm:spPr/>
    </dgm:pt>
    <dgm:pt modelId="{7B2B4BEF-D1AE-4860-A52D-0175EB197E57}" type="pres">
      <dgm:prSet presAssocID="{435F25EE-EFF7-470F-AA62-F72B9FA93548}" presName="sp" presStyleCnt="0"/>
      <dgm:spPr/>
    </dgm:pt>
    <dgm:pt modelId="{34753306-65D7-4B6B-804E-02B5D9566B80}" type="pres">
      <dgm:prSet presAssocID="{0E1A5BA1-BA80-47A0-B079-E9C11AFA1B91}" presName="linNode" presStyleCnt="0"/>
      <dgm:spPr/>
    </dgm:pt>
    <dgm:pt modelId="{AC0E15E8-D50F-4CED-8425-808582F2D5E0}" type="pres">
      <dgm:prSet presAssocID="{0E1A5BA1-BA80-47A0-B079-E9C11AFA1B91}" presName="parentText" presStyleLbl="node1" presStyleIdx="2" presStyleCnt="5">
        <dgm:presLayoutVars>
          <dgm:chMax val="1"/>
          <dgm:bulletEnabled val="1"/>
        </dgm:presLayoutVars>
      </dgm:prSet>
      <dgm:spPr/>
    </dgm:pt>
    <dgm:pt modelId="{AB8E9EEC-1169-41D9-885F-E02AC8A466DB}" type="pres">
      <dgm:prSet presAssocID="{0E1A5BA1-BA80-47A0-B079-E9C11AFA1B91}" presName="descendantText" presStyleLbl="alignAccFollowNode1" presStyleIdx="2" presStyleCnt="5" custLinFactNeighborX="0" custLinFactNeighborY="-4737">
        <dgm:presLayoutVars>
          <dgm:bulletEnabled val="1"/>
        </dgm:presLayoutVars>
      </dgm:prSet>
      <dgm:spPr/>
    </dgm:pt>
    <dgm:pt modelId="{C033ABCF-B244-4445-9ED1-5AF89E7EE1F6}" type="pres">
      <dgm:prSet presAssocID="{0732BC59-94F7-4EDE-83C2-E18A2F1E2C84}" presName="sp" presStyleCnt="0"/>
      <dgm:spPr/>
    </dgm:pt>
    <dgm:pt modelId="{219DAFFB-0D54-4031-83D5-3976D3BCBACF}" type="pres">
      <dgm:prSet presAssocID="{5DA62500-CA50-4DD9-843E-59A2CB829497}" presName="linNode" presStyleCnt="0"/>
      <dgm:spPr/>
    </dgm:pt>
    <dgm:pt modelId="{F1BCC6A3-2A90-4CE9-ADB8-EB9F3BEC45C5}" type="pres">
      <dgm:prSet presAssocID="{5DA62500-CA50-4DD9-843E-59A2CB829497}" presName="parentText" presStyleLbl="node1" presStyleIdx="3" presStyleCnt="5" custLinFactNeighborY="-1325">
        <dgm:presLayoutVars>
          <dgm:chMax val="1"/>
          <dgm:bulletEnabled val="1"/>
        </dgm:presLayoutVars>
      </dgm:prSet>
      <dgm:spPr/>
    </dgm:pt>
    <dgm:pt modelId="{D1DD580D-589A-4CF2-BEAA-A11340985024}" type="pres">
      <dgm:prSet presAssocID="{5DA62500-CA50-4DD9-843E-59A2CB829497}" presName="descendantText" presStyleLbl="alignAccFollowNode1" presStyleIdx="3" presStyleCnt="5">
        <dgm:presLayoutVars>
          <dgm:bulletEnabled val="1"/>
        </dgm:presLayoutVars>
      </dgm:prSet>
      <dgm:spPr/>
    </dgm:pt>
    <dgm:pt modelId="{69127704-3AE3-49CF-B3A4-0EEC9C635469}" type="pres">
      <dgm:prSet presAssocID="{BBF12C44-D8B0-4BBB-A489-B254E327E74A}" presName="sp" presStyleCnt="0"/>
      <dgm:spPr/>
    </dgm:pt>
    <dgm:pt modelId="{726999AE-F7C1-4236-9D41-3EBDBC95929C}" type="pres">
      <dgm:prSet presAssocID="{B328D0A8-8732-4E50-959F-024D5A1F9925}" presName="linNode" presStyleCnt="0"/>
      <dgm:spPr/>
    </dgm:pt>
    <dgm:pt modelId="{F66C3F1E-2995-4494-BFA9-DB9551C1C95A}" type="pres">
      <dgm:prSet presAssocID="{B328D0A8-8732-4E50-959F-024D5A1F9925}" presName="parentText" presStyleLbl="node1" presStyleIdx="4" presStyleCnt="5">
        <dgm:presLayoutVars>
          <dgm:chMax val="1"/>
          <dgm:bulletEnabled val="1"/>
        </dgm:presLayoutVars>
      </dgm:prSet>
      <dgm:spPr/>
    </dgm:pt>
    <dgm:pt modelId="{0413A53C-A40F-41D3-90E7-6C406C76F50D}" type="pres">
      <dgm:prSet presAssocID="{B328D0A8-8732-4E50-959F-024D5A1F9925}" presName="descendantText" presStyleLbl="alignAccFollowNode1" presStyleIdx="4" presStyleCnt="5">
        <dgm:presLayoutVars>
          <dgm:bulletEnabled val="1"/>
        </dgm:presLayoutVars>
      </dgm:prSet>
      <dgm:spPr/>
    </dgm:pt>
  </dgm:ptLst>
  <dgm:cxnLst>
    <dgm:cxn modelId="{03696A02-66EB-417D-9C7C-D7BA45555BD2}" type="presOf" srcId="{5D3BD0C7-0497-44DD-8991-6554496AA523}" destId="{B79A4127-32B9-4B3D-8BEB-3FEDA676432E}" srcOrd="0" destOrd="0" presId="urn:microsoft.com/office/officeart/2005/8/layout/vList5"/>
    <dgm:cxn modelId="{8F1A3306-E5F3-421D-A8FC-9E079C5BFA72}" srcId="{92DB3A4E-AD39-496A-80B9-6F9F20C82A73}" destId="{0E1A5BA1-BA80-47A0-B079-E9C11AFA1B91}" srcOrd="2" destOrd="0" parTransId="{06751A29-987F-48A3-9C3C-483F67965D87}" sibTransId="{0732BC59-94F7-4EDE-83C2-E18A2F1E2C84}"/>
    <dgm:cxn modelId="{D2310916-B0BB-4F12-842D-05CD89B71286}" type="presOf" srcId="{0E1A5BA1-BA80-47A0-B079-E9C11AFA1B91}" destId="{AC0E15E8-D50F-4CED-8425-808582F2D5E0}" srcOrd="0" destOrd="0" presId="urn:microsoft.com/office/officeart/2005/8/layout/vList5"/>
    <dgm:cxn modelId="{A3381B26-110A-4B76-828A-AA9EB2FDBC8C}" type="presOf" srcId="{5DA62500-CA50-4DD9-843E-59A2CB829497}" destId="{F1BCC6A3-2A90-4CE9-ADB8-EB9F3BEC45C5}" srcOrd="0" destOrd="0" presId="urn:microsoft.com/office/officeart/2005/8/layout/vList5"/>
    <dgm:cxn modelId="{1C473435-CB47-46DD-9854-FB71AB53D2AB}" srcId="{0E1A5BA1-BA80-47A0-B079-E9C11AFA1B91}" destId="{13022745-C73F-448E-A0E6-F40C49C0469E}" srcOrd="0" destOrd="0" parTransId="{BAB8E22F-DFEC-49A4-92F5-1952DC72F8FD}" sibTransId="{D8152B35-F3AF-4759-A3C6-9EAE1D5A2658}"/>
    <dgm:cxn modelId="{80C9D338-8F75-4F03-99AA-7C81214BE093}" type="presOf" srcId="{704A46E4-B5E1-4DBD-8E62-ADE4921BA4AD}" destId="{D1DD580D-589A-4CF2-BEAA-A11340985024}" srcOrd="0" destOrd="0" presId="urn:microsoft.com/office/officeart/2005/8/layout/vList5"/>
    <dgm:cxn modelId="{B955D33E-06FB-4069-B217-75F17507232E}" type="presOf" srcId="{286470A6-D36C-4304-9B5F-C44208855934}" destId="{F5D8A2C1-5056-44CC-96AD-0FDA4C43D46A}" srcOrd="0" destOrd="0" presId="urn:microsoft.com/office/officeart/2005/8/layout/vList5"/>
    <dgm:cxn modelId="{646F165D-CB85-4D70-B69E-B475E3FAF0A1}" srcId="{286470A6-D36C-4304-9B5F-C44208855934}" destId="{9AFEBACA-8127-4D51-8131-B948830ECFC6}" srcOrd="0" destOrd="0" parTransId="{02CDC5B4-B5AA-421A-859C-5D2805330976}" sibTransId="{C476F0EC-5C4F-4983-8E0B-40BAA4301AFA}"/>
    <dgm:cxn modelId="{0DC4A164-C327-4BE6-9566-69F3BDF09DA2}" type="presOf" srcId="{1BB8054B-4209-4AC3-B2E1-FE756B2B4AD0}" destId="{0413A53C-A40F-41D3-90E7-6C406C76F50D}" srcOrd="0" destOrd="0" presId="urn:microsoft.com/office/officeart/2005/8/layout/vList5"/>
    <dgm:cxn modelId="{A7D0BF67-7C69-4370-A27A-55060EC8C55F}" srcId="{92DB3A4E-AD39-496A-80B9-6F9F20C82A73}" destId="{23B194CE-2505-4F5F-8143-E3510EADAFF7}" srcOrd="1" destOrd="0" parTransId="{A41C7EDE-4844-4FDE-952A-B5DC0DB395F1}" sibTransId="{435F25EE-EFF7-470F-AA62-F72B9FA93548}"/>
    <dgm:cxn modelId="{DEC39648-072B-40A2-8CD4-BEC93E7B6CC4}" type="presOf" srcId="{B328D0A8-8732-4E50-959F-024D5A1F9925}" destId="{F66C3F1E-2995-4494-BFA9-DB9551C1C95A}" srcOrd="0" destOrd="0" presId="urn:microsoft.com/office/officeart/2005/8/layout/vList5"/>
    <dgm:cxn modelId="{CE934A4A-F62C-49CC-82DD-3821FE695584}" srcId="{92DB3A4E-AD39-496A-80B9-6F9F20C82A73}" destId="{5DA62500-CA50-4DD9-843E-59A2CB829497}" srcOrd="3" destOrd="0" parTransId="{8387AF5E-B778-4F98-B062-DC0244C573C8}" sibTransId="{BBF12C44-D8B0-4BBB-A489-B254E327E74A}"/>
    <dgm:cxn modelId="{5507026C-1C2D-4919-A100-392A44B80247}" srcId="{92DB3A4E-AD39-496A-80B9-6F9F20C82A73}" destId="{B328D0A8-8732-4E50-959F-024D5A1F9925}" srcOrd="4" destOrd="0" parTransId="{A5471DB8-930E-4874-BFEE-FDABEADFF6E0}" sibTransId="{94BDE5F8-3F07-4483-9B0D-C028174AD2D5}"/>
    <dgm:cxn modelId="{FE0A7B85-A9B9-4A84-BA2C-CEEFC08AB262}" srcId="{23B194CE-2505-4F5F-8143-E3510EADAFF7}" destId="{5D3BD0C7-0497-44DD-8991-6554496AA523}" srcOrd="0" destOrd="0" parTransId="{591EA3A5-F2C3-44D8-AC68-2E2CD31B5235}" sibTransId="{F4A9E274-D6E1-44F7-BA13-11E4D670AE81}"/>
    <dgm:cxn modelId="{AFA4FC8B-B13A-4892-883B-D188B86E3C0F}" srcId="{B328D0A8-8732-4E50-959F-024D5A1F9925}" destId="{1BB8054B-4209-4AC3-B2E1-FE756B2B4AD0}" srcOrd="0" destOrd="0" parTransId="{2EA792F9-FB15-443C-B07B-A79CFAEF4671}" sibTransId="{5D314EEB-18AC-4E7E-A888-0E40FD7A73C5}"/>
    <dgm:cxn modelId="{6E281097-068B-4D6E-9811-E7AD6B5031FB}" type="presOf" srcId="{23B194CE-2505-4F5F-8143-E3510EADAFF7}" destId="{04CF26DA-D166-4F1A-8DDD-082E0767C7C4}" srcOrd="0" destOrd="0" presId="urn:microsoft.com/office/officeart/2005/8/layout/vList5"/>
    <dgm:cxn modelId="{B057249E-63D9-471F-ACB8-9CD83B8842A3}" type="presOf" srcId="{13022745-C73F-448E-A0E6-F40C49C0469E}" destId="{AB8E9EEC-1169-41D9-885F-E02AC8A466DB}" srcOrd="0" destOrd="0" presId="urn:microsoft.com/office/officeart/2005/8/layout/vList5"/>
    <dgm:cxn modelId="{A7CF9AA4-22FF-4070-8401-CFEC30A32268}" type="presOf" srcId="{9AFEBACA-8127-4D51-8131-B948830ECFC6}" destId="{D21B9069-5508-4FAE-836C-6BEA99A8934A}" srcOrd="0" destOrd="0" presId="urn:microsoft.com/office/officeart/2005/8/layout/vList5"/>
    <dgm:cxn modelId="{53615ACC-17D9-4D46-8BCA-DD6F558F8198}" type="presOf" srcId="{92DB3A4E-AD39-496A-80B9-6F9F20C82A73}" destId="{44F6FF3D-D2FB-4EBC-A8DB-1FF13C4C067B}" srcOrd="0" destOrd="0" presId="urn:microsoft.com/office/officeart/2005/8/layout/vList5"/>
    <dgm:cxn modelId="{81E308D2-555B-406F-815E-25916E371464}" srcId="{5DA62500-CA50-4DD9-843E-59A2CB829497}" destId="{704A46E4-B5E1-4DBD-8E62-ADE4921BA4AD}" srcOrd="0" destOrd="0" parTransId="{7C04EDDA-FFE4-41AF-8C00-407F0450A8E8}" sibTransId="{1D29E992-A495-40C6-8620-F5A82AA1479F}"/>
    <dgm:cxn modelId="{FD68E3DB-9DFA-4211-A2B9-C2B9A180C303}" srcId="{92DB3A4E-AD39-496A-80B9-6F9F20C82A73}" destId="{286470A6-D36C-4304-9B5F-C44208855934}" srcOrd="0" destOrd="0" parTransId="{5C625AE5-C708-42AE-99E9-2F30C43C2504}" sibTransId="{4C1BDFBA-8408-43FF-B3DF-87568808C59A}"/>
    <dgm:cxn modelId="{4C861315-126C-412B-8ED7-9965179DF945}" type="presParOf" srcId="{44F6FF3D-D2FB-4EBC-A8DB-1FF13C4C067B}" destId="{C0FB5092-5D88-42DA-99E6-5F576AB092F5}" srcOrd="0" destOrd="0" presId="urn:microsoft.com/office/officeart/2005/8/layout/vList5"/>
    <dgm:cxn modelId="{3B4DC2DD-9A3B-4B40-B78F-878E6243806E}" type="presParOf" srcId="{C0FB5092-5D88-42DA-99E6-5F576AB092F5}" destId="{F5D8A2C1-5056-44CC-96AD-0FDA4C43D46A}" srcOrd="0" destOrd="0" presId="urn:microsoft.com/office/officeart/2005/8/layout/vList5"/>
    <dgm:cxn modelId="{0FECA7E8-D01D-406F-8725-9662F02AE2AB}" type="presParOf" srcId="{C0FB5092-5D88-42DA-99E6-5F576AB092F5}" destId="{D21B9069-5508-4FAE-836C-6BEA99A8934A}" srcOrd="1" destOrd="0" presId="urn:microsoft.com/office/officeart/2005/8/layout/vList5"/>
    <dgm:cxn modelId="{8279C281-B7A6-4894-B6B9-684665AB93B3}" type="presParOf" srcId="{44F6FF3D-D2FB-4EBC-A8DB-1FF13C4C067B}" destId="{3FA54751-FA0C-4CB2-B72A-7FFBE27D57BB}" srcOrd="1" destOrd="0" presId="urn:microsoft.com/office/officeart/2005/8/layout/vList5"/>
    <dgm:cxn modelId="{5EBD46CC-30B4-4612-8263-39D0F5B58A61}" type="presParOf" srcId="{44F6FF3D-D2FB-4EBC-A8DB-1FF13C4C067B}" destId="{D9DA5E25-E1B1-4A6E-95C7-99403455F83E}" srcOrd="2" destOrd="0" presId="urn:microsoft.com/office/officeart/2005/8/layout/vList5"/>
    <dgm:cxn modelId="{69A8AE2F-8C5A-47E0-96E3-A6CC4EFEE6E7}" type="presParOf" srcId="{D9DA5E25-E1B1-4A6E-95C7-99403455F83E}" destId="{04CF26DA-D166-4F1A-8DDD-082E0767C7C4}" srcOrd="0" destOrd="0" presId="urn:microsoft.com/office/officeart/2005/8/layout/vList5"/>
    <dgm:cxn modelId="{90E484B6-4E4A-41C1-930B-D54908C4464F}" type="presParOf" srcId="{D9DA5E25-E1B1-4A6E-95C7-99403455F83E}" destId="{B79A4127-32B9-4B3D-8BEB-3FEDA676432E}" srcOrd="1" destOrd="0" presId="urn:microsoft.com/office/officeart/2005/8/layout/vList5"/>
    <dgm:cxn modelId="{729C330F-2765-4F08-A19D-52A623CC0A0E}" type="presParOf" srcId="{44F6FF3D-D2FB-4EBC-A8DB-1FF13C4C067B}" destId="{7B2B4BEF-D1AE-4860-A52D-0175EB197E57}" srcOrd="3" destOrd="0" presId="urn:microsoft.com/office/officeart/2005/8/layout/vList5"/>
    <dgm:cxn modelId="{06F8BA08-CA2B-48D6-87DA-A83C4AE6851D}" type="presParOf" srcId="{44F6FF3D-D2FB-4EBC-A8DB-1FF13C4C067B}" destId="{34753306-65D7-4B6B-804E-02B5D9566B80}" srcOrd="4" destOrd="0" presId="urn:microsoft.com/office/officeart/2005/8/layout/vList5"/>
    <dgm:cxn modelId="{B5E85855-0550-4403-BAFC-6112EC6966F4}" type="presParOf" srcId="{34753306-65D7-4B6B-804E-02B5D9566B80}" destId="{AC0E15E8-D50F-4CED-8425-808582F2D5E0}" srcOrd="0" destOrd="0" presId="urn:microsoft.com/office/officeart/2005/8/layout/vList5"/>
    <dgm:cxn modelId="{753C4C14-C9B4-4E4E-82D5-E85EE1A20FED}" type="presParOf" srcId="{34753306-65D7-4B6B-804E-02B5D9566B80}" destId="{AB8E9EEC-1169-41D9-885F-E02AC8A466DB}" srcOrd="1" destOrd="0" presId="urn:microsoft.com/office/officeart/2005/8/layout/vList5"/>
    <dgm:cxn modelId="{0F65279D-B0F5-4627-B080-B8FC91AD0C5A}" type="presParOf" srcId="{44F6FF3D-D2FB-4EBC-A8DB-1FF13C4C067B}" destId="{C033ABCF-B244-4445-9ED1-5AF89E7EE1F6}" srcOrd="5" destOrd="0" presId="urn:microsoft.com/office/officeart/2005/8/layout/vList5"/>
    <dgm:cxn modelId="{CA7C2FB7-92AE-4C62-9AF8-E2B976F6F628}" type="presParOf" srcId="{44F6FF3D-D2FB-4EBC-A8DB-1FF13C4C067B}" destId="{219DAFFB-0D54-4031-83D5-3976D3BCBACF}" srcOrd="6" destOrd="0" presId="urn:microsoft.com/office/officeart/2005/8/layout/vList5"/>
    <dgm:cxn modelId="{6342AC3C-2902-4C4B-954B-2EED3F3F4127}" type="presParOf" srcId="{219DAFFB-0D54-4031-83D5-3976D3BCBACF}" destId="{F1BCC6A3-2A90-4CE9-ADB8-EB9F3BEC45C5}" srcOrd="0" destOrd="0" presId="urn:microsoft.com/office/officeart/2005/8/layout/vList5"/>
    <dgm:cxn modelId="{EDC35939-4B57-4D5B-B5ED-85B711ABFA71}" type="presParOf" srcId="{219DAFFB-0D54-4031-83D5-3976D3BCBACF}" destId="{D1DD580D-589A-4CF2-BEAA-A11340985024}" srcOrd="1" destOrd="0" presId="urn:microsoft.com/office/officeart/2005/8/layout/vList5"/>
    <dgm:cxn modelId="{C7276E08-BC6E-4CF5-A4BC-A8170BAD82B6}" type="presParOf" srcId="{44F6FF3D-D2FB-4EBC-A8DB-1FF13C4C067B}" destId="{69127704-3AE3-49CF-B3A4-0EEC9C635469}" srcOrd="7" destOrd="0" presId="urn:microsoft.com/office/officeart/2005/8/layout/vList5"/>
    <dgm:cxn modelId="{9FF0FE3B-EE9C-4EF9-B5F4-59953C32F4AE}" type="presParOf" srcId="{44F6FF3D-D2FB-4EBC-A8DB-1FF13C4C067B}" destId="{726999AE-F7C1-4236-9D41-3EBDBC95929C}" srcOrd="8" destOrd="0" presId="urn:microsoft.com/office/officeart/2005/8/layout/vList5"/>
    <dgm:cxn modelId="{EDCA8AE4-DEAF-463D-A38D-32B6121687C4}" type="presParOf" srcId="{726999AE-F7C1-4236-9D41-3EBDBC95929C}" destId="{F66C3F1E-2995-4494-BFA9-DB9551C1C95A}" srcOrd="0" destOrd="0" presId="urn:microsoft.com/office/officeart/2005/8/layout/vList5"/>
    <dgm:cxn modelId="{51F76035-6A92-4DEA-ACCE-2CB61162421F}" type="presParOf" srcId="{726999AE-F7C1-4236-9D41-3EBDBC95929C}" destId="{0413A53C-A40F-41D3-90E7-6C406C76F50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3E1EC-4C95-4050-8314-4E493C131C1F}">
      <dsp:nvSpPr>
        <dsp:cNvPr id="0" name=""/>
        <dsp:cNvSpPr/>
      </dsp:nvSpPr>
      <dsp:spPr>
        <a:xfrm>
          <a:off x="3210" y="253693"/>
          <a:ext cx="3130450"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Micro-Invalidations</a:t>
          </a:r>
        </a:p>
      </dsp:txBody>
      <dsp:txXfrm>
        <a:off x="3210" y="253693"/>
        <a:ext cx="3130450" cy="633600"/>
      </dsp:txXfrm>
    </dsp:sp>
    <dsp:sp modelId="{0E36D089-EE45-430D-92D1-BCBFAFDCC25B}">
      <dsp:nvSpPr>
        <dsp:cNvPr id="0" name=""/>
        <dsp:cNvSpPr/>
      </dsp:nvSpPr>
      <dsp:spPr>
        <a:xfrm>
          <a:off x="3210" y="887293"/>
          <a:ext cx="3130450" cy="38970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i="1" kern="1200" dirty="0"/>
            <a:t>Exclude or negating the experiences of a group</a:t>
          </a:r>
        </a:p>
        <a:p>
          <a:pPr marL="228600" lvl="1" indent="-228600" algn="l" defTabSz="977900">
            <a:lnSpc>
              <a:spcPct val="90000"/>
            </a:lnSpc>
            <a:spcBef>
              <a:spcPct val="0"/>
            </a:spcBef>
            <a:spcAft>
              <a:spcPct val="15000"/>
            </a:spcAft>
            <a:buChar char="•"/>
          </a:pPr>
          <a:r>
            <a:rPr lang="en-US" sz="2200" kern="1200" dirty="0"/>
            <a:t>“When I look at you, I don’t see color.” </a:t>
          </a:r>
        </a:p>
        <a:p>
          <a:pPr marL="228600" lvl="1" indent="-228600" algn="l" defTabSz="977900">
            <a:lnSpc>
              <a:spcPct val="90000"/>
            </a:lnSpc>
            <a:spcBef>
              <a:spcPct val="0"/>
            </a:spcBef>
            <a:spcAft>
              <a:spcPct val="15000"/>
            </a:spcAft>
            <a:buChar char="•"/>
          </a:pPr>
          <a:r>
            <a:rPr lang="en-US" sz="2200" kern="1200"/>
            <a:t>“Where are you from?”</a:t>
          </a:r>
          <a:endParaRPr lang="en-US" sz="2200" kern="1200" dirty="0"/>
        </a:p>
        <a:p>
          <a:pPr marL="228600" lvl="1" indent="-228600" algn="l" defTabSz="977900">
            <a:lnSpc>
              <a:spcPct val="90000"/>
            </a:lnSpc>
            <a:spcBef>
              <a:spcPct val="0"/>
            </a:spcBef>
            <a:spcAft>
              <a:spcPct val="15000"/>
            </a:spcAft>
            <a:buChar char="•"/>
          </a:pPr>
          <a:r>
            <a:rPr lang="en-US" sz="2200" kern="1200" dirty="0"/>
            <a:t>“I’m not homophobic, I have lots of gay friends!”</a:t>
          </a:r>
        </a:p>
      </dsp:txBody>
      <dsp:txXfrm>
        <a:off x="3210" y="887293"/>
        <a:ext cx="3130450" cy="3897042"/>
      </dsp:txXfrm>
    </dsp:sp>
    <dsp:sp modelId="{B0C3F674-EDDC-4C2D-8F9C-4BE630B1B318}">
      <dsp:nvSpPr>
        <dsp:cNvPr id="0" name=""/>
        <dsp:cNvSpPr/>
      </dsp:nvSpPr>
      <dsp:spPr>
        <a:xfrm>
          <a:off x="3571924" y="253693"/>
          <a:ext cx="3130450"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Micro-Insults</a:t>
          </a:r>
        </a:p>
      </dsp:txBody>
      <dsp:txXfrm>
        <a:off x="3571924" y="253693"/>
        <a:ext cx="3130450" cy="633600"/>
      </dsp:txXfrm>
    </dsp:sp>
    <dsp:sp modelId="{30E86C2A-9295-4D4C-90B9-99D3EC066B41}">
      <dsp:nvSpPr>
        <dsp:cNvPr id="0" name=""/>
        <dsp:cNvSpPr/>
      </dsp:nvSpPr>
      <dsp:spPr>
        <a:xfrm>
          <a:off x="3571924" y="887293"/>
          <a:ext cx="3130450" cy="38970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i="1" kern="1200" dirty="0"/>
            <a:t>Communicate rudeness and insensitivity based on someone’s identity</a:t>
          </a:r>
          <a:endParaRPr lang="en-US" sz="2200" kern="1200" dirty="0"/>
        </a:p>
        <a:p>
          <a:pPr marL="228600" lvl="1" indent="-228600" algn="l" defTabSz="977900">
            <a:lnSpc>
              <a:spcPct val="90000"/>
            </a:lnSpc>
            <a:spcBef>
              <a:spcPct val="0"/>
            </a:spcBef>
            <a:spcAft>
              <a:spcPct val="15000"/>
            </a:spcAft>
            <a:buChar char="•"/>
          </a:pPr>
          <a:r>
            <a:rPr lang="en-US" sz="2200" kern="1200" dirty="0"/>
            <a:t>“You’re so pretty for a dark-skinned girl”</a:t>
          </a:r>
        </a:p>
        <a:p>
          <a:pPr marL="228600" lvl="1" indent="-228600" algn="l" defTabSz="977900">
            <a:lnSpc>
              <a:spcPct val="90000"/>
            </a:lnSpc>
            <a:spcBef>
              <a:spcPct val="0"/>
            </a:spcBef>
            <a:spcAft>
              <a:spcPct val="15000"/>
            </a:spcAft>
            <a:buChar char="•"/>
          </a:pPr>
          <a:r>
            <a:rPr lang="en-US" sz="2200" kern="1200" dirty="0"/>
            <a:t>Being closely monitored by security when in a store</a:t>
          </a:r>
        </a:p>
      </dsp:txBody>
      <dsp:txXfrm>
        <a:off x="3571924" y="887293"/>
        <a:ext cx="3130450" cy="3897042"/>
      </dsp:txXfrm>
    </dsp:sp>
    <dsp:sp modelId="{5095EC9B-E69E-4412-A908-BCE02EB72F72}">
      <dsp:nvSpPr>
        <dsp:cNvPr id="0" name=""/>
        <dsp:cNvSpPr/>
      </dsp:nvSpPr>
      <dsp:spPr>
        <a:xfrm>
          <a:off x="7140638" y="253693"/>
          <a:ext cx="3130450"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Micro-Assaults</a:t>
          </a:r>
        </a:p>
      </dsp:txBody>
      <dsp:txXfrm>
        <a:off x="7140638" y="253693"/>
        <a:ext cx="3130450" cy="633600"/>
      </dsp:txXfrm>
    </dsp:sp>
    <dsp:sp modelId="{2A03A0F0-F199-4536-8661-319816F71179}">
      <dsp:nvSpPr>
        <dsp:cNvPr id="0" name=""/>
        <dsp:cNvSpPr/>
      </dsp:nvSpPr>
      <dsp:spPr>
        <a:xfrm>
          <a:off x="7140638" y="887293"/>
          <a:ext cx="3130450" cy="38970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i="1" kern="1200" dirty="0"/>
            <a:t>Purposeful discriminatory action, like a verbal attack or avoidant behavior</a:t>
          </a:r>
          <a:endParaRPr lang="en-US" sz="2200" kern="1200" dirty="0"/>
        </a:p>
        <a:p>
          <a:pPr marL="228600" lvl="1" indent="-228600" algn="l" defTabSz="977900">
            <a:lnSpc>
              <a:spcPct val="90000"/>
            </a:lnSpc>
            <a:spcBef>
              <a:spcPct val="0"/>
            </a:spcBef>
            <a:spcAft>
              <a:spcPct val="15000"/>
            </a:spcAft>
            <a:buChar char="•"/>
          </a:pPr>
          <a:r>
            <a:rPr lang="en-US" sz="2200" kern="1200"/>
            <a:t>Using racial epithets or other slurs</a:t>
          </a:r>
          <a:endParaRPr lang="en-US" sz="2200" kern="1200" dirty="0"/>
        </a:p>
        <a:p>
          <a:pPr marL="228600" lvl="1" indent="-228600" algn="l" defTabSz="977900">
            <a:lnSpc>
              <a:spcPct val="90000"/>
            </a:lnSpc>
            <a:spcBef>
              <a:spcPct val="0"/>
            </a:spcBef>
            <a:spcAft>
              <a:spcPct val="15000"/>
            </a:spcAft>
            <a:buChar char="•"/>
          </a:pPr>
          <a:r>
            <a:rPr lang="en-US" sz="2200" kern="1200"/>
            <a:t>Shouting at a same-sex couple holding hands</a:t>
          </a:r>
          <a:endParaRPr lang="en-US" sz="2200" kern="1200" dirty="0"/>
        </a:p>
        <a:p>
          <a:pPr marL="228600" lvl="1" indent="-228600" algn="l" defTabSz="977900">
            <a:lnSpc>
              <a:spcPct val="90000"/>
            </a:lnSpc>
            <a:spcBef>
              <a:spcPct val="0"/>
            </a:spcBef>
            <a:spcAft>
              <a:spcPct val="15000"/>
            </a:spcAft>
            <a:buChar char="•"/>
          </a:pPr>
          <a:r>
            <a:rPr lang="en-US" sz="2200" kern="1200" dirty="0"/>
            <a:t>Swastikas or other graffiti targeting certain groups</a:t>
          </a:r>
        </a:p>
      </dsp:txBody>
      <dsp:txXfrm>
        <a:off x="7140638" y="887293"/>
        <a:ext cx="3130450" cy="3897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B9069-5508-4FAE-836C-6BEA99A8934A}">
      <dsp:nvSpPr>
        <dsp:cNvPr id="0" name=""/>
        <dsp:cNvSpPr/>
      </dsp:nvSpPr>
      <dsp:spPr>
        <a:xfrm rot="5400000">
          <a:off x="5876340" y="-2472496"/>
          <a:ext cx="745966" cy="58817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Georgia" panose="02040502050405020303" pitchFamily="18" charset="0"/>
            </a:rPr>
            <a:t>reported feeling uncomfortable on campus because of their race</a:t>
          </a:r>
          <a:endParaRPr lang="en-US" sz="2100" kern="1200" dirty="0"/>
        </a:p>
      </dsp:txBody>
      <dsp:txXfrm rot="-5400000">
        <a:off x="3308466" y="131793"/>
        <a:ext cx="5845301" cy="673136"/>
      </dsp:txXfrm>
    </dsp:sp>
    <dsp:sp modelId="{F5D8A2C1-5056-44CC-96AD-0FDA4C43D46A}">
      <dsp:nvSpPr>
        <dsp:cNvPr id="0" name=""/>
        <dsp:cNvSpPr/>
      </dsp:nvSpPr>
      <dsp:spPr>
        <a:xfrm>
          <a:off x="0" y="0"/>
          <a:ext cx="3308465" cy="9324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39%</a:t>
          </a:r>
        </a:p>
      </dsp:txBody>
      <dsp:txXfrm>
        <a:off x="45519" y="45519"/>
        <a:ext cx="3217427" cy="841419"/>
      </dsp:txXfrm>
    </dsp:sp>
    <dsp:sp modelId="{B79A4127-32B9-4B3D-8BEB-3FEDA676432E}">
      <dsp:nvSpPr>
        <dsp:cNvPr id="0" name=""/>
        <dsp:cNvSpPr/>
      </dsp:nvSpPr>
      <dsp:spPr>
        <a:xfrm rot="5400000">
          <a:off x="5876340" y="-1493415"/>
          <a:ext cx="745966" cy="58817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Georgia" panose="02040502050405020303" pitchFamily="18" charset="0"/>
            </a:rPr>
            <a:t>I have had stereotypes made about me in the classroom because of my race</a:t>
          </a:r>
          <a:endParaRPr lang="en-US" sz="2100" kern="1200" dirty="0"/>
        </a:p>
      </dsp:txBody>
      <dsp:txXfrm rot="-5400000">
        <a:off x="3308466" y="1110874"/>
        <a:ext cx="5845301" cy="673136"/>
      </dsp:txXfrm>
    </dsp:sp>
    <dsp:sp modelId="{04CF26DA-D166-4F1A-8DDD-082E0767C7C4}">
      <dsp:nvSpPr>
        <dsp:cNvPr id="0" name=""/>
        <dsp:cNvSpPr/>
      </dsp:nvSpPr>
      <dsp:spPr>
        <a:xfrm>
          <a:off x="0" y="981213"/>
          <a:ext cx="3308465" cy="9324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51%</a:t>
          </a:r>
        </a:p>
      </dsp:txBody>
      <dsp:txXfrm>
        <a:off x="45519" y="1026732"/>
        <a:ext cx="3217427" cy="841419"/>
      </dsp:txXfrm>
    </dsp:sp>
    <dsp:sp modelId="{AB8E9EEC-1169-41D9-885F-E02AC8A466DB}">
      <dsp:nvSpPr>
        <dsp:cNvPr id="0" name=""/>
        <dsp:cNvSpPr/>
      </dsp:nvSpPr>
      <dsp:spPr>
        <a:xfrm rot="5400000">
          <a:off x="5876340" y="-549671"/>
          <a:ext cx="745966" cy="58817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Georgia" panose="02040502050405020303" pitchFamily="18" charset="0"/>
            </a:rPr>
            <a:t>I have had my contributions minimized in the classroom because of my race. </a:t>
          </a:r>
          <a:endParaRPr lang="en-US" sz="2100" kern="1200" dirty="0"/>
        </a:p>
      </dsp:txBody>
      <dsp:txXfrm rot="-5400000">
        <a:off x="3308466" y="2054618"/>
        <a:ext cx="5845301" cy="673136"/>
      </dsp:txXfrm>
    </dsp:sp>
    <dsp:sp modelId="{AC0E15E8-D50F-4CED-8425-808582F2D5E0}">
      <dsp:nvSpPr>
        <dsp:cNvPr id="0" name=""/>
        <dsp:cNvSpPr/>
      </dsp:nvSpPr>
      <dsp:spPr>
        <a:xfrm>
          <a:off x="0" y="1960294"/>
          <a:ext cx="3308465" cy="9324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27%</a:t>
          </a:r>
        </a:p>
      </dsp:txBody>
      <dsp:txXfrm>
        <a:off x="45519" y="2005813"/>
        <a:ext cx="3217427" cy="841419"/>
      </dsp:txXfrm>
    </dsp:sp>
    <dsp:sp modelId="{D1DD580D-589A-4CF2-BEAA-A11340985024}">
      <dsp:nvSpPr>
        <dsp:cNvPr id="0" name=""/>
        <dsp:cNvSpPr/>
      </dsp:nvSpPr>
      <dsp:spPr>
        <a:xfrm rot="5400000">
          <a:off x="5876340" y="464745"/>
          <a:ext cx="745966" cy="58817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Georgia" panose="02040502050405020303" pitchFamily="18" charset="0"/>
            </a:rPr>
            <a:t>I have been made to feel the way I speak is inferior in the classroom because of my race. </a:t>
          </a:r>
        </a:p>
      </dsp:txBody>
      <dsp:txXfrm rot="-5400000">
        <a:off x="3308466" y="3069035"/>
        <a:ext cx="5845301" cy="673136"/>
      </dsp:txXfrm>
    </dsp:sp>
    <dsp:sp modelId="{F1BCC6A3-2A90-4CE9-ADB8-EB9F3BEC45C5}">
      <dsp:nvSpPr>
        <dsp:cNvPr id="0" name=""/>
        <dsp:cNvSpPr/>
      </dsp:nvSpPr>
      <dsp:spPr>
        <a:xfrm>
          <a:off x="0" y="2927019"/>
          <a:ext cx="3308465" cy="9324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27%</a:t>
          </a:r>
        </a:p>
      </dsp:txBody>
      <dsp:txXfrm>
        <a:off x="45519" y="2972538"/>
        <a:ext cx="3217427" cy="841419"/>
      </dsp:txXfrm>
    </dsp:sp>
    <dsp:sp modelId="{0413A53C-A40F-41D3-90E7-6C406C76F50D}">
      <dsp:nvSpPr>
        <dsp:cNvPr id="0" name=""/>
        <dsp:cNvSpPr/>
      </dsp:nvSpPr>
      <dsp:spPr>
        <a:xfrm rot="5400000">
          <a:off x="5876340" y="1443826"/>
          <a:ext cx="745966" cy="58817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Georgia" panose="02040502050405020303" pitchFamily="18" charset="0"/>
            </a:rPr>
            <a:t>I have experienced not being taken seriously in my classes because of my race. </a:t>
          </a:r>
          <a:endParaRPr lang="en-US" sz="2100" kern="1200" dirty="0"/>
        </a:p>
      </dsp:txBody>
      <dsp:txXfrm rot="-5400000">
        <a:off x="3308466" y="4048116"/>
        <a:ext cx="5845301" cy="673136"/>
      </dsp:txXfrm>
    </dsp:sp>
    <dsp:sp modelId="{F66C3F1E-2995-4494-BFA9-DB9551C1C95A}">
      <dsp:nvSpPr>
        <dsp:cNvPr id="0" name=""/>
        <dsp:cNvSpPr/>
      </dsp:nvSpPr>
      <dsp:spPr>
        <a:xfrm>
          <a:off x="0" y="3918455"/>
          <a:ext cx="3308465" cy="9324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25%</a:t>
          </a:r>
        </a:p>
      </dsp:txBody>
      <dsp:txXfrm>
        <a:off x="45519" y="3963974"/>
        <a:ext cx="3217427" cy="84141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4159E-4837-4D4C-BDC2-03D1392E200E}" type="datetimeFigureOut">
              <a:rPr lang="en-US" smtClean="0"/>
              <a:t>11/3/2021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AB3B86-7B91-F344-A837-A8CD7E79C215}" type="slidenum">
              <a:rPr lang="en-US" smtClean="0"/>
              <a:t>‹#›</a:t>
            </a:fld>
            <a:endParaRPr lang="en-US" dirty="0"/>
          </a:p>
        </p:txBody>
      </p:sp>
    </p:spTree>
    <p:extLst>
      <p:ext uri="{BB962C8B-B14F-4D97-AF65-F5344CB8AC3E}">
        <p14:creationId xmlns:p14="http://schemas.microsoft.com/office/powerpoint/2010/main" val="2444320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3" name="Google Shape;173;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5036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Amie</a:t>
            </a:r>
          </a:p>
        </p:txBody>
      </p:sp>
      <p:sp>
        <p:nvSpPr>
          <p:cNvPr id="4" name="Slide Number Placeholder 3"/>
          <p:cNvSpPr>
            <a:spLocks noGrp="1"/>
          </p:cNvSpPr>
          <p:nvPr>
            <p:ph type="sldNum" sz="quarter" idx="10"/>
          </p:nvPr>
        </p:nvSpPr>
        <p:spPr/>
        <p:txBody>
          <a:bodyPr/>
          <a:lstStyle/>
          <a:p>
            <a:fld id="{93D6B7BC-7302-4C43-BBB0-9035CE64CFF2}" type="slidenum">
              <a:rPr lang="en-US" smtClean="0"/>
              <a:pPr/>
              <a:t>15</a:t>
            </a:fld>
            <a:endParaRPr lang="en-US"/>
          </a:p>
        </p:txBody>
      </p:sp>
    </p:spTree>
    <p:extLst>
      <p:ext uri="{BB962C8B-B14F-4D97-AF65-F5344CB8AC3E}">
        <p14:creationId xmlns:p14="http://schemas.microsoft.com/office/powerpoint/2010/main" val="1041186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Amie</a:t>
            </a:r>
          </a:p>
        </p:txBody>
      </p:sp>
      <p:sp>
        <p:nvSpPr>
          <p:cNvPr id="4" name="Slide Number Placeholder 3"/>
          <p:cNvSpPr>
            <a:spLocks noGrp="1"/>
          </p:cNvSpPr>
          <p:nvPr>
            <p:ph type="sldNum" sz="quarter" idx="10"/>
          </p:nvPr>
        </p:nvSpPr>
        <p:spPr/>
        <p:txBody>
          <a:bodyPr/>
          <a:lstStyle/>
          <a:p>
            <a:fld id="{93D6B7BC-7302-4C43-BBB0-9035CE64CFF2}" type="slidenum">
              <a:rPr lang="en-US" smtClean="0"/>
              <a:pPr/>
              <a:t>16</a:t>
            </a:fld>
            <a:endParaRPr lang="en-US"/>
          </a:p>
        </p:txBody>
      </p:sp>
    </p:spTree>
    <p:extLst>
      <p:ext uri="{BB962C8B-B14F-4D97-AF65-F5344CB8AC3E}">
        <p14:creationId xmlns:p14="http://schemas.microsoft.com/office/powerpoint/2010/main" val="2156171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Amie</a:t>
            </a:r>
          </a:p>
        </p:txBody>
      </p:sp>
      <p:sp>
        <p:nvSpPr>
          <p:cNvPr id="4" name="Slide Number Placeholder 3"/>
          <p:cNvSpPr>
            <a:spLocks noGrp="1"/>
          </p:cNvSpPr>
          <p:nvPr>
            <p:ph type="sldNum" sz="quarter" idx="10"/>
          </p:nvPr>
        </p:nvSpPr>
        <p:spPr/>
        <p:txBody>
          <a:bodyPr/>
          <a:lstStyle/>
          <a:p>
            <a:fld id="{93D6B7BC-7302-4C43-BBB0-9035CE64CFF2}" type="slidenum">
              <a:rPr lang="en-US" smtClean="0"/>
              <a:pPr/>
              <a:t>17</a:t>
            </a:fld>
            <a:endParaRPr lang="en-US"/>
          </a:p>
        </p:txBody>
      </p:sp>
    </p:spTree>
    <p:extLst>
      <p:ext uri="{BB962C8B-B14F-4D97-AF65-F5344CB8AC3E}">
        <p14:creationId xmlns:p14="http://schemas.microsoft.com/office/powerpoint/2010/main" val="1138521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Amie</a:t>
            </a:r>
          </a:p>
        </p:txBody>
      </p:sp>
      <p:sp>
        <p:nvSpPr>
          <p:cNvPr id="4" name="Slide Number Placeholder 3"/>
          <p:cNvSpPr>
            <a:spLocks noGrp="1"/>
          </p:cNvSpPr>
          <p:nvPr>
            <p:ph type="sldNum" sz="quarter" idx="10"/>
          </p:nvPr>
        </p:nvSpPr>
        <p:spPr/>
        <p:txBody>
          <a:bodyPr/>
          <a:lstStyle/>
          <a:p>
            <a:fld id="{93D6B7BC-7302-4C43-BBB0-9035CE64CFF2}" type="slidenum">
              <a:rPr lang="en-US" smtClean="0"/>
              <a:pPr/>
              <a:t>18</a:t>
            </a:fld>
            <a:endParaRPr lang="en-US"/>
          </a:p>
        </p:txBody>
      </p:sp>
    </p:spTree>
    <p:extLst>
      <p:ext uri="{BB962C8B-B14F-4D97-AF65-F5344CB8AC3E}">
        <p14:creationId xmlns:p14="http://schemas.microsoft.com/office/powerpoint/2010/main" val="2040012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Amie</a:t>
            </a:r>
          </a:p>
        </p:txBody>
      </p:sp>
      <p:sp>
        <p:nvSpPr>
          <p:cNvPr id="4" name="Slide Number Placeholder 3"/>
          <p:cNvSpPr>
            <a:spLocks noGrp="1"/>
          </p:cNvSpPr>
          <p:nvPr>
            <p:ph type="sldNum" sz="quarter" idx="10"/>
          </p:nvPr>
        </p:nvSpPr>
        <p:spPr/>
        <p:txBody>
          <a:bodyPr/>
          <a:lstStyle/>
          <a:p>
            <a:fld id="{93D6B7BC-7302-4C43-BBB0-9035CE64CFF2}" type="slidenum">
              <a:rPr lang="en-US" smtClean="0"/>
              <a:pPr/>
              <a:t>19</a:t>
            </a:fld>
            <a:endParaRPr lang="en-US"/>
          </a:p>
        </p:txBody>
      </p:sp>
    </p:spTree>
    <p:extLst>
      <p:ext uri="{BB962C8B-B14F-4D97-AF65-F5344CB8AC3E}">
        <p14:creationId xmlns:p14="http://schemas.microsoft.com/office/powerpoint/2010/main" val="2610823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Amie</a:t>
            </a:r>
          </a:p>
        </p:txBody>
      </p:sp>
      <p:sp>
        <p:nvSpPr>
          <p:cNvPr id="4" name="Slide Number Placeholder 3"/>
          <p:cNvSpPr>
            <a:spLocks noGrp="1"/>
          </p:cNvSpPr>
          <p:nvPr>
            <p:ph type="sldNum" sz="quarter" idx="10"/>
          </p:nvPr>
        </p:nvSpPr>
        <p:spPr/>
        <p:txBody>
          <a:bodyPr/>
          <a:lstStyle/>
          <a:p>
            <a:fld id="{93D6B7BC-7302-4C43-BBB0-9035CE64CFF2}" type="slidenum">
              <a:rPr lang="en-US" smtClean="0"/>
              <a:pPr/>
              <a:t>20</a:t>
            </a:fld>
            <a:endParaRPr lang="en-US"/>
          </a:p>
        </p:txBody>
      </p:sp>
    </p:spTree>
    <p:extLst>
      <p:ext uri="{BB962C8B-B14F-4D97-AF65-F5344CB8AC3E}">
        <p14:creationId xmlns:p14="http://schemas.microsoft.com/office/powerpoint/2010/main" val="4078925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B3B86-7B91-F344-A837-A8CD7E79C215}" type="slidenum">
              <a:rPr lang="en-US" smtClean="0"/>
              <a:t>21</a:t>
            </a:fld>
            <a:endParaRPr lang="en-US" dirty="0"/>
          </a:p>
        </p:txBody>
      </p:sp>
    </p:spTree>
    <p:extLst>
      <p:ext uri="{BB962C8B-B14F-4D97-AF65-F5344CB8AC3E}">
        <p14:creationId xmlns:p14="http://schemas.microsoft.com/office/powerpoint/2010/main" val="1258929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Ross</a:t>
            </a:r>
          </a:p>
        </p:txBody>
      </p:sp>
      <p:sp>
        <p:nvSpPr>
          <p:cNvPr id="4" name="Slide Number Placeholder 3"/>
          <p:cNvSpPr>
            <a:spLocks noGrp="1"/>
          </p:cNvSpPr>
          <p:nvPr>
            <p:ph type="sldNum" sz="quarter" idx="10"/>
          </p:nvPr>
        </p:nvSpPr>
        <p:spPr/>
        <p:txBody>
          <a:bodyPr/>
          <a:lstStyle/>
          <a:p>
            <a:fld id="{93D6B7BC-7302-4C43-BBB0-9035CE64CFF2}" type="slidenum">
              <a:rPr lang="en-US" smtClean="0"/>
              <a:pPr/>
              <a:t>23</a:t>
            </a:fld>
            <a:endParaRPr lang="en-US"/>
          </a:p>
        </p:txBody>
      </p:sp>
    </p:spTree>
    <p:extLst>
      <p:ext uri="{BB962C8B-B14F-4D97-AF65-F5344CB8AC3E}">
        <p14:creationId xmlns:p14="http://schemas.microsoft.com/office/powerpoint/2010/main" val="3884536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Ross</a:t>
            </a:r>
          </a:p>
        </p:txBody>
      </p:sp>
      <p:sp>
        <p:nvSpPr>
          <p:cNvPr id="4" name="Slide Number Placeholder 3"/>
          <p:cNvSpPr>
            <a:spLocks noGrp="1"/>
          </p:cNvSpPr>
          <p:nvPr>
            <p:ph type="sldNum" sz="quarter" idx="10"/>
          </p:nvPr>
        </p:nvSpPr>
        <p:spPr/>
        <p:txBody>
          <a:bodyPr/>
          <a:lstStyle/>
          <a:p>
            <a:fld id="{93D6B7BC-7302-4C43-BBB0-9035CE64CFF2}" type="slidenum">
              <a:rPr lang="en-US" smtClean="0"/>
              <a:pPr/>
              <a:t>24</a:t>
            </a:fld>
            <a:endParaRPr lang="en-US"/>
          </a:p>
        </p:txBody>
      </p:sp>
    </p:spTree>
    <p:extLst>
      <p:ext uri="{BB962C8B-B14F-4D97-AF65-F5344CB8AC3E}">
        <p14:creationId xmlns:p14="http://schemas.microsoft.com/office/powerpoint/2010/main" val="857958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Ross</a:t>
            </a:r>
          </a:p>
        </p:txBody>
      </p:sp>
      <p:sp>
        <p:nvSpPr>
          <p:cNvPr id="4" name="Slide Number Placeholder 3"/>
          <p:cNvSpPr>
            <a:spLocks noGrp="1"/>
          </p:cNvSpPr>
          <p:nvPr>
            <p:ph type="sldNum" sz="quarter" idx="10"/>
          </p:nvPr>
        </p:nvSpPr>
        <p:spPr/>
        <p:txBody>
          <a:bodyPr/>
          <a:lstStyle/>
          <a:p>
            <a:fld id="{93D6B7BC-7302-4C43-BBB0-9035CE64CFF2}" type="slidenum">
              <a:rPr lang="en-US" smtClean="0"/>
              <a:pPr/>
              <a:t>25</a:t>
            </a:fld>
            <a:endParaRPr lang="en-US"/>
          </a:p>
        </p:txBody>
      </p:sp>
    </p:spTree>
    <p:extLst>
      <p:ext uri="{BB962C8B-B14F-4D97-AF65-F5344CB8AC3E}">
        <p14:creationId xmlns:p14="http://schemas.microsoft.com/office/powerpoint/2010/main" val="903542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3" name="Google Shape;173;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453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Ross</a:t>
            </a:r>
          </a:p>
        </p:txBody>
      </p:sp>
      <p:sp>
        <p:nvSpPr>
          <p:cNvPr id="4" name="Slide Number Placeholder 3"/>
          <p:cNvSpPr>
            <a:spLocks noGrp="1"/>
          </p:cNvSpPr>
          <p:nvPr>
            <p:ph type="sldNum" sz="quarter" idx="10"/>
          </p:nvPr>
        </p:nvSpPr>
        <p:spPr/>
        <p:txBody>
          <a:bodyPr/>
          <a:lstStyle/>
          <a:p>
            <a:fld id="{93D6B7BC-7302-4C43-BBB0-9035CE64CFF2}" type="slidenum">
              <a:rPr lang="en-US" smtClean="0"/>
              <a:pPr/>
              <a:t>26</a:t>
            </a:fld>
            <a:endParaRPr lang="en-US"/>
          </a:p>
        </p:txBody>
      </p:sp>
    </p:spTree>
    <p:extLst>
      <p:ext uri="{BB962C8B-B14F-4D97-AF65-F5344CB8AC3E}">
        <p14:creationId xmlns:p14="http://schemas.microsoft.com/office/powerpoint/2010/main" val="3561888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B3B86-7B91-F344-A837-A8CD7E79C215}" type="slidenum">
              <a:rPr lang="en-US" smtClean="0"/>
              <a:t>37</a:t>
            </a:fld>
            <a:endParaRPr lang="en-US" dirty="0"/>
          </a:p>
        </p:txBody>
      </p:sp>
    </p:spTree>
    <p:extLst>
      <p:ext uri="{BB962C8B-B14F-4D97-AF65-F5344CB8AC3E}">
        <p14:creationId xmlns:p14="http://schemas.microsoft.com/office/powerpoint/2010/main" val="1140197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B3B86-7B91-F344-A837-A8CD7E79C215}" type="slidenum">
              <a:rPr lang="en-US" smtClean="0"/>
              <a:t>38</a:t>
            </a:fld>
            <a:endParaRPr lang="en-US" dirty="0"/>
          </a:p>
        </p:txBody>
      </p:sp>
    </p:spTree>
    <p:extLst>
      <p:ext uri="{BB962C8B-B14F-4D97-AF65-F5344CB8AC3E}">
        <p14:creationId xmlns:p14="http://schemas.microsoft.com/office/powerpoint/2010/main" val="3678015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B3B86-7B91-F344-A837-A8CD7E79C215}" type="slidenum">
              <a:rPr lang="en-US" smtClean="0"/>
              <a:t>39</a:t>
            </a:fld>
            <a:endParaRPr lang="en-US" dirty="0"/>
          </a:p>
        </p:txBody>
      </p:sp>
    </p:spTree>
    <p:extLst>
      <p:ext uri="{BB962C8B-B14F-4D97-AF65-F5344CB8AC3E}">
        <p14:creationId xmlns:p14="http://schemas.microsoft.com/office/powerpoint/2010/main" val="3801662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rgbClr val="080046"/>
              </a:solidFill>
              <a:latin typeface="Georgia" pitchFamily="18" charset="0"/>
            </a:endParaRPr>
          </a:p>
          <a:p>
            <a:endParaRPr lang="en-US" dirty="0"/>
          </a:p>
        </p:txBody>
      </p:sp>
      <p:sp>
        <p:nvSpPr>
          <p:cNvPr id="4" name="Slide Number Placeholder 3"/>
          <p:cNvSpPr>
            <a:spLocks noGrp="1"/>
          </p:cNvSpPr>
          <p:nvPr>
            <p:ph type="sldNum" sz="quarter" idx="5"/>
          </p:nvPr>
        </p:nvSpPr>
        <p:spPr/>
        <p:txBody>
          <a:bodyPr/>
          <a:lstStyle/>
          <a:p>
            <a:fld id="{AEAB3B86-7B91-F344-A837-A8CD7E79C215}" type="slidenum">
              <a:rPr lang="en-US" smtClean="0"/>
              <a:t>8</a:t>
            </a:fld>
            <a:endParaRPr lang="en-US" dirty="0"/>
          </a:p>
        </p:txBody>
      </p:sp>
    </p:spTree>
    <p:extLst>
      <p:ext uri="{BB962C8B-B14F-4D97-AF65-F5344CB8AC3E}">
        <p14:creationId xmlns:p14="http://schemas.microsoft.com/office/powerpoint/2010/main" val="373189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rgbClr val="080046"/>
              </a:solidFill>
              <a:latin typeface="Georgia" pitchFamily="18" charset="0"/>
            </a:endParaRPr>
          </a:p>
          <a:p>
            <a:endParaRPr lang="en-US" dirty="0"/>
          </a:p>
        </p:txBody>
      </p:sp>
      <p:sp>
        <p:nvSpPr>
          <p:cNvPr id="4" name="Slide Number Placeholder 3"/>
          <p:cNvSpPr>
            <a:spLocks noGrp="1"/>
          </p:cNvSpPr>
          <p:nvPr>
            <p:ph type="sldNum" sz="quarter" idx="5"/>
          </p:nvPr>
        </p:nvSpPr>
        <p:spPr/>
        <p:txBody>
          <a:bodyPr/>
          <a:lstStyle/>
          <a:p>
            <a:fld id="{AEAB3B86-7B91-F344-A837-A8CD7E79C215}" type="slidenum">
              <a:rPr lang="en-US" smtClean="0"/>
              <a:t>9</a:t>
            </a:fld>
            <a:endParaRPr lang="en-US" dirty="0"/>
          </a:p>
        </p:txBody>
      </p:sp>
    </p:spTree>
    <p:extLst>
      <p:ext uri="{BB962C8B-B14F-4D97-AF65-F5344CB8AC3E}">
        <p14:creationId xmlns:p14="http://schemas.microsoft.com/office/powerpoint/2010/main" val="1118975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6B7BC-7302-4C43-BBB0-9035CE64CFF2}" type="slidenum">
              <a:rPr lang="en-US" smtClean="0"/>
              <a:pPr/>
              <a:t>10</a:t>
            </a:fld>
            <a:endParaRPr lang="en-US"/>
          </a:p>
        </p:txBody>
      </p:sp>
    </p:spTree>
    <p:extLst>
      <p:ext uri="{BB962C8B-B14F-4D97-AF65-F5344CB8AC3E}">
        <p14:creationId xmlns:p14="http://schemas.microsoft.com/office/powerpoint/2010/main" val="1169491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6B7BC-7302-4C43-BBB0-9035CE64CFF2}" type="slidenum">
              <a:rPr lang="en-US" smtClean="0"/>
              <a:pPr/>
              <a:t>11</a:t>
            </a:fld>
            <a:endParaRPr lang="en-US"/>
          </a:p>
        </p:txBody>
      </p:sp>
    </p:spTree>
    <p:extLst>
      <p:ext uri="{BB962C8B-B14F-4D97-AF65-F5344CB8AC3E}">
        <p14:creationId xmlns:p14="http://schemas.microsoft.com/office/powerpoint/2010/main" val="383094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6B7BC-7302-4C43-BBB0-9035CE64CFF2}" type="slidenum">
              <a:rPr lang="en-US" smtClean="0"/>
              <a:pPr/>
              <a:t>12</a:t>
            </a:fld>
            <a:endParaRPr lang="en-US"/>
          </a:p>
        </p:txBody>
      </p:sp>
    </p:spTree>
    <p:extLst>
      <p:ext uri="{BB962C8B-B14F-4D97-AF65-F5344CB8AC3E}">
        <p14:creationId xmlns:p14="http://schemas.microsoft.com/office/powerpoint/2010/main" val="1955844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6B7BC-7302-4C43-BBB0-9035CE64CFF2}" type="slidenum">
              <a:rPr lang="en-US" smtClean="0"/>
              <a:pPr/>
              <a:t>13</a:t>
            </a:fld>
            <a:endParaRPr lang="en-US"/>
          </a:p>
        </p:txBody>
      </p:sp>
    </p:spTree>
    <p:extLst>
      <p:ext uri="{BB962C8B-B14F-4D97-AF65-F5344CB8AC3E}">
        <p14:creationId xmlns:p14="http://schemas.microsoft.com/office/powerpoint/2010/main" val="1772771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Amie</a:t>
            </a:r>
          </a:p>
        </p:txBody>
      </p:sp>
      <p:sp>
        <p:nvSpPr>
          <p:cNvPr id="4" name="Slide Number Placeholder 3"/>
          <p:cNvSpPr>
            <a:spLocks noGrp="1"/>
          </p:cNvSpPr>
          <p:nvPr>
            <p:ph type="sldNum" sz="quarter" idx="10"/>
          </p:nvPr>
        </p:nvSpPr>
        <p:spPr/>
        <p:txBody>
          <a:bodyPr/>
          <a:lstStyle/>
          <a:p>
            <a:fld id="{93D6B7BC-7302-4C43-BBB0-9035CE64CFF2}" type="slidenum">
              <a:rPr lang="en-US" smtClean="0"/>
              <a:pPr/>
              <a:t>14</a:t>
            </a:fld>
            <a:endParaRPr lang="en-US"/>
          </a:p>
        </p:txBody>
      </p:sp>
    </p:spTree>
    <p:extLst>
      <p:ext uri="{BB962C8B-B14F-4D97-AF65-F5344CB8AC3E}">
        <p14:creationId xmlns:p14="http://schemas.microsoft.com/office/powerpoint/2010/main" val="3496548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4809-F69F-0D48-97F8-9CF76A5308DF}"/>
              </a:ext>
            </a:extLst>
          </p:cNvPr>
          <p:cNvSpPr>
            <a:spLocks noGrp="1"/>
          </p:cNvSpPr>
          <p:nvPr>
            <p:ph type="ctrTitle" hasCustomPrompt="1"/>
          </p:nvPr>
        </p:nvSpPr>
        <p:spPr>
          <a:xfrm>
            <a:off x="471340" y="1122363"/>
            <a:ext cx="5785769" cy="2387600"/>
          </a:xfrm>
        </p:spPr>
        <p:txBody>
          <a:bodyPr anchor="b">
            <a:normAutofit/>
          </a:bodyPr>
          <a:lstStyle>
            <a:lvl1pPr algn="l">
              <a:defRPr sz="4000">
                <a:solidFill>
                  <a:schemeClr val="bg1"/>
                </a:solidFill>
              </a:defRPr>
            </a:lvl1pPr>
          </a:lstStyle>
          <a:p>
            <a:r>
              <a:rPr lang="en-US" sz="4000" b="1" dirty="0">
                <a:solidFill>
                  <a:schemeClr val="bg1"/>
                </a:solidFill>
                <a:latin typeface="Georgia" charset="0"/>
                <a:ea typeface="Georgia" charset="0"/>
                <a:cs typeface="Georgia" charset="0"/>
              </a:rPr>
              <a:t>Title Here:</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Tell Your</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Illinois Story</a:t>
            </a:r>
            <a:endParaRPr lang="en-US" dirty="0"/>
          </a:p>
        </p:txBody>
      </p:sp>
      <p:sp>
        <p:nvSpPr>
          <p:cNvPr id="3" name="Subtitle 2">
            <a:extLst>
              <a:ext uri="{FF2B5EF4-FFF2-40B4-BE49-F238E27FC236}">
                <a16:creationId xmlns:a16="http://schemas.microsoft.com/office/drawing/2014/main" id="{C5FA99F5-1DAB-644E-87BD-7B2BE337DBBB}"/>
              </a:ext>
            </a:extLst>
          </p:cNvPr>
          <p:cNvSpPr>
            <a:spLocks noGrp="1"/>
          </p:cNvSpPr>
          <p:nvPr>
            <p:ph type="subTitle" idx="1" hasCustomPrompt="1"/>
          </p:nvPr>
        </p:nvSpPr>
        <p:spPr>
          <a:xfrm>
            <a:off x="471340" y="3602038"/>
            <a:ext cx="5785769"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6" name="Slide Number Placeholder 5">
            <a:extLst>
              <a:ext uri="{FF2B5EF4-FFF2-40B4-BE49-F238E27FC236}">
                <a16:creationId xmlns:a16="http://schemas.microsoft.com/office/drawing/2014/main" id="{1D5E86B4-4E28-5743-B958-4D04BD329DC7}"/>
              </a:ext>
            </a:extLst>
          </p:cNvPr>
          <p:cNvSpPr>
            <a:spLocks noGrp="1"/>
          </p:cNvSpPr>
          <p:nvPr>
            <p:ph type="sldNum" sz="quarter" idx="12"/>
          </p:nvPr>
        </p:nvSpPr>
        <p:spPr/>
        <p:txBody>
          <a:bodyPr/>
          <a:lstStyle/>
          <a:p>
            <a:fld id="{47306C45-97B4-7545-8562-07255BCE2FE0}" type="slidenum">
              <a:rPr lang="en-US" smtClean="0"/>
              <a:t>‹#›</a:t>
            </a:fld>
            <a:endParaRPr lang="en-US" dirty="0"/>
          </a:p>
        </p:txBody>
      </p:sp>
      <p:pic>
        <p:nvPicPr>
          <p:cNvPr id="7" name="Picture 6">
            <a:extLst>
              <a:ext uri="{FF2B5EF4-FFF2-40B4-BE49-F238E27FC236}">
                <a16:creationId xmlns:a16="http://schemas.microsoft.com/office/drawing/2014/main" id="{B86F68A1-EB41-F34E-97FD-7F64F604AF98}"/>
              </a:ext>
            </a:extLst>
          </p:cNvPr>
          <p:cNvPicPr>
            <a:picLocks noChangeAspect="1"/>
          </p:cNvPicPr>
          <p:nvPr userDrawn="1"/>
        </p:nvPicPr>
        <p:blipFill>
          <a:blip r:embed="rId3"/>
          <a:stretch>
            <a:fillRect/>
          </a:stretch>
        </p:blipFill>
        <p:spPr>
          <a:xfrm>
            <a:off x="4537075" y="5718264"/>
            <a:ext cx="3117851" cy="807948"/>
          </a:xfrm>
          <a:prstGeom prst="rect">
            <a:avLst/>
          </a:prstGeom>
        </p:spPr>
      </p:pic>
    </p:spTree>
    <p:extLst>
      <p:ext uri="{BB962C8B-B14F-4D97-AF65-F5344CB8AC3E}">
        <p14:creationId xmlns:p14="http://schemas.microsoft.com/office/powerpoint/2010/main" val="67832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fld id="{47306C45-97B4-7545-8562-07255BCE2FE0}" type="slidenum">
              <a:rPr lang="en-US" smtClean="0"/>
              <a:t>‹#›</a:t>
            </a:fld>
            <a:endParaRPr lang="en-US" dirty="0"/>
          </a:p>
        </p:txBody>
      </p:sp>
    </p:spTree>
    <p:extLst>
      <p:ext uri="{BB962C8B-B14F-4D97-AF65-F5344CB8AC3E}">
        <p14:creationId xmlns:p14="http://schemas.microsoft.com/office/powerpoint/2010/main" val="148726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4261-61FB-7142-9417-2F78D3797632}"/>
              </a:ext>
            </a:extLst>
          </p:cNvPr>
          <p:cNvSpPr>
            <a:spLocks noGrp="1"/>
          </p:cNvSpPr>
          <p:nvPr>
            <p:ph type="title" hasCustomPrompt="1"/>
          </p:nvPr>
        </p:nvSpPr>
        <p:spPr>
          <a:xfrm>
            <a:off x="378823" y="365125"/>
            <a:ext cx="9614263" cy="1325563"/>
          </a:xfrm>
        </p:spPr>
        <p:txBody>
          <a:bodyPr/>
          <a:lstStyle>
            <a:lvl1pPr algn="ctr">
              <a:defRPr b="1" i="0">
                <a:solidFill>
                  <a:srgbClr val="E84A27"/>
                </a:solidFill>
                <a:latin typeface="Georgia" panose="02040502050405020303" pitchFamily="18" charset="0"/>
              </a:defRPr>
            </a:lvl1pPr>
          </a:lstStyle>
          <a:p>
            <a:r>
              <a:rPr lang="en-US" dirty="0"/>
              <a:t>Hello.</a:t>
            </a:r>
          </a:p>
        </p:txBody>
      </p:sp>
      <p:sp>
        <p:nvSpPr>
          <p:cNvPr id="3" name="Content Placeholder 2">
            <a:extLst>
              <a:ext uri="{FF2B5EF4-FFF2-40B4-BE49-F238E27FC236}">
                <a16:creationId xmlns:a16="http://schemas.microsoft.com/office/drawing/2014/main" id="{AB412F32-5110-BE43-86BA-CB778EC424F5}"/>
              </a:ext>
            </a:extLst>
          </p:cNvPr>
          <p:cNvSpPr>
            <a:spLocks noGrp="1"/>
          </p:cNvSpPr>
          <p:nvPr>
            <p:ph idx="1"/>
          </p:nvPr>
        </p:nvSpPr>
        <p:spPr>
          <a:xfrm>
            <a:off x="378823" y="1690688"/>
            <a:ext cx="9614263" cy="3625895"/>
          </a:xfrm>
        </p:spPr>
        <p:txBody>
          <a:bodyPr/>
          <a:lstStyle>
            <a:lvl1pPr>
              <a:defRPr>
                <a:solidFill>
                  <a:srgbClr val="13294B"/>
                </a:solidFill>
              </a:defRPr>
            </a:lvl1pPr>
            <a:lvl2pPr>
              <a:defRPr>
                <a:solidFill>
                  <a:srgbClr val="13294B"/>
                </a:solidFill>
              </a:defRPr>
            </a:lvl2pPr>
            <a:lvl3pPr>
              <a:defRPr>
                <a:solidFill>
                  <a:srgbClr val="13294B"/>
                </a:solidFill>
              </a:defRPr>
            </a:lvl3pPr>
            <a:lvl4pPr>
              <a:defRPr>
                <a:solidFill>
                  <a:srgbClr val="13294B"/>
                </a:solidFill>
              </a:defRPr>
            </a:lvl4pPr>
            <a:lvl5pPr>
              <a:defRPr>
                <a:solidFill>
                  <a:srgbClr val="1329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696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fld id="{47306C45-97B4-7545-8562-07255BCE2FE0}" type="slidenum">
              <a:rPr lang="en-US" smtClean="0"/>
              <a:t>‹#›</a:t>
            </a:fld>
            <a:endParaRPr lang="en-US" dirty="0"/>
          </a:p>
        </p:txBody>
      </p:sp>
    </p:spTree>
    <p:extLst>
      <p:ext uri="{BB962C8B-B14F-4D97-AF65-F5344CB8AC3E}">
        <p14:creationId xmlns:p14="http://schemas.microsoft.com/office/powerpoint/2010/main" val="4268472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08000" y="274638"/>
            <a:ext cx="11074400" cy="1143000"/>
          </a:xfrm>
          <a:prstGeom prst="rect">
            <a:avLst/>
          </a:prstGeom>
        </p:spPr>
        <p:txBody>
          <a:bodyPr/>
          <a:lstStyle/>
          <a:p>
            <a:pPr algn="l"/>
            <a:r>
              <a:rPr lang="en-US">
                <a:solidFill>
                  <a:srgbClr val="131F33"/>
                </a:solidFill>
              </a:rPr>
              <a:t>Click to edit Master title style</a:t>
            </a:r>
            <a:endParaRPr lang="en-US" dirty="0">
              <a:solidFill>
                <a:srgbClr val="131F33"/>
              </a:solidFill>
            </a:endParaRPr>
          </a:p>
        </p:txBody>
      </p:sp>
      <p:sp>
        <p:nvSpPr>
          <p:cNvPr id="5" name="Content Placeholder 2"/>
          <p:cNvSpPr>
            <a:spLocks noGrp="1"/>
          </p:cNvSpPr>
          <p:nvPr>
            <p:ph idx="1"/>
          </p:nvPr>
        </p:nvSpPr>
        <p:spPr>
          <a:xfrm>
            <a:off x="508000" y="1600201"/>
            <a:ext cx="11074400" cy="4525963"/>
          </a:xfrm>
          <a:prstGeom prst="rect">
            <a:avLst/>
          </a:prstGeom>
        </p:spPr>
        <p:txBody>
          <a:bodyPr/>
          <a:lstStyle/>
          <a:p>
            <a:pPr lvl="0" defTabSz="914400">
              <a:buFont typeface="Wingdings" charset="0"/>
              <a:buChar char=""/>
            </a:pPr>
            <a:r>
              <a:rPr lang="en-US" sz="2000">
                <a:solidFill>
                  <a:schemeClr val="bg1">
                    <a:lumMod val="50000"/>
                  </a:schemeClr>
                </a:solidFill>
                <a:latin typeface="Georgia"/>
                <a:cs typeface="Georgia"/>
              </a:rPr>
              <a:t>Click to edit Master text styles</a:t>
            </a:r>
          </a:p>
          <a:p>
            <a:pPr lvl="1" defTabSz="914400">
              <a:buFont typeface="Wingdings" charset="0"/>
              <a:buChar char=""/>
            </a:pPr>
            <a:r>
              <a:rPr lang="en-US" sz="2000">
                <a:solidFill>
                  <a:schemeClr val="bg1">
                    <a:lumMod val="50000"/>
                  </a:schemeClr>
                </a:solidFill>
                <a:latin typeface="Georgia"/>
                <a:cs typeface="Georgia"/>
              </a:rPr>
              <a:t>Second level</a:t>
            </a:r>
          </a:p>
          <a:p>
            <a:pPr lvl="2" defTabSz="914400">
              <a:buFont typeface="Wingdings" charset="0"/>
              <a:buChar char=""/>
            </a:pPr>
            <a:r>
              <a:rPr lang="en-US" sz="2000">
                <a:solidFill>
                  <a:schemeClr val="bg1">
                    <a:lumMod val="50000"/>
                  </a:schemeClr>
                </a:solidFill>
                <a:latin typeface="Georgia"/>
                <a:cs typeface="Georgia"/>
              </a:rPr>
              <a:t>Third level</a:t>
            </a:r>
          </a:p>
          <a:p>
            <a:pPr lvl="3" defTabSz="914400">
              <a:buFont typeface="Wingdings" charset="0"/>
              <a:buChar char=""/>
            </a:pPr>
            <a:r>
              <a:rPr lang="en-US" sz="2000">
                <a:solidFill>
                  <a:schemeClr val="bg1">
                    <a:lumMod val="50000"/>
                  </a:schemeClr>
                </a:solidFill>
                <a:latin typeface="Georgia"/>
                <a:cs typeface="Georgia"/>
              </a:rPr>
              <a:t>Fourth level</a:t>
            </a:r>
          </a:p>
          <a:p>
            <a:pPr lvl="4" defTabSz="914400">
              <a:buFont typeface="Wingdings" charset="0"/>
              <a:buChar char=""/>
            </a:pPr>
            <a:r>
              <a:rPr lang="en-US" sz="2000">
                <a:solidFill>
                  <a:schemeClr val="bg1">
                    <a:lumMod val="50000"/>
                  </a:schemeClr>
                </a:solidFill>
                <a:latin typeface="Georgia"/>
                <a:cs typeface="Georgia"/>
              </a:rPr>
              <a:t>Fifth level</a:t>
            </a:r>
            <a:endParaRPr lang="en-US" sz="2000" dirty="0">
              <a:solidFill>
                <a:schemeClr val="bg1">
                  <a:lumMod val="50000"/>
                </a:schemeClr>
              </a:solidFill>
              <a:latin typeface="Georgia"/>
              <a:cs typeface="Georgia"/>
            </a:endParaRPr>
          </a:p>
        </p:txBody>
      </p:sp>
    </p:spTree>
    <p:extLst>
      <p:ext uri="{BB962C8B-B14F-4D97-AF65-F5344CB8AC3E}">
        <p14:creationId xmlns:p14="http://schemas.microsoft.com/office/powerpoint/2010/main" val="33320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 2">
  <p:cSld name="Content Slide 2">
    <p:bg>
      <p:bgPr>
        <a:blipFill>
          <a:blip r:embed="rId2" cstate="screen">
            <a:alphaModFix/>
            <a:extLst>
              <a:ext uri="{28A0092B-C50C-407E-A947-70E740481C1C}">
                <a14:useLocalDpi xmlns:a14="http://schemas.microsoft.com/office/drawing/2010/main" val="0"/>
              </a:ext>
            </a:extLst>
          </a:blip>
          <a:stretch>
            <a:fillRect/>
          </a:stretch>
        </a:blip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508000" y="274638"/>
            <a:ext cx="78232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1"/>
              </a:buClr>
              <a:buSzPts val="4400"/>
              <a:buFont typeface="Garamond"/>
              <a:buNone/>
              <a:defRPr sz="44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4"/>
          <p:cNvSpPr txBox="1">
            <a:spLocks noGrp="1"/>
          </p:cNvSpPr>
          <p:nvPr>
            <p:ph type="body" idx="1"/>
          </p:nvPr>
        </p:nvSpPr>
        <p:spPr>
          <a:xfrm>
            <a:off x="508000" y="1600201"/>
            <a:ext cx="78232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1191336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1219200" y="294590"/>
            <a:ext cx="9956800" cy="56007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a:solidFill>
                  <a:schemeClr val="tx1"/>
                </a:solidFill>
                <a:latin typeface="+mn-lt"/>
                <a:ea typeface="+mn-ea"/>
                <a:cs typeface="+mn-cs"/>
              </a:rPr>
              <a:t>Drag picture to placeholder or click icon to add</a:t>
            </a:r>
            <a:endParaRPr lang="en-US" i="0" dirty="0"/>
          </a:p>
        </p:txBody>
      </p:sp>
      <p:sp>
        <p:nvSpPr>
          <p:cNvPr id="7" name="Rectangle 5"/>
          <p:cNvSpPr>
            <a:spLocks noGrp="1"/>
          </p:cNvSpPr>
          <p:nvPr>
            <p:ph type="body" sz="quarter" idx="11" hasCustomPrompt="1"/>
          </p:nvPr>
        </p:nvSpPr>
        <p:spPr>
          <a:xfrm>
            <a:off x="1219200" y="6019800"/>
            <a:ext cx="9956800" cy="381000"/>
          </a:xfrm>
          <a:prstGeom prst="rect">
            <a:avLst/>
          </a:prstGeo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4" name="Date Placeholder 3"/>
          <p:cNvSpPr>
            <a:spLocks noGrp="1"/>
          </p:cNvSpPr>
          <p:nvPr>
            <p:ph type="dt" sz="half" idx="12"/>
          </p:nvPr>
        </p:nvSpPr>
        <p:spPr>
          <a:xfrm>
            <a:off x="88900" y="6559361"/>
            <a:ext cx="3251200" cy="244475"/>
          </a:xfrm>
          <a:prstGeom prst="rect">
            <a:avLst/>
          </a:prstGeom>
        </p:spPr>
        <p:txBody>
          <a:bodyPr/>
          <a:lstStyle/>
          <a:p>
            <a:fld id="{F30C84A2-23CF-44F5-B813-5187ED5C7D1C}" type="datetimeFigureOut">
              <a:rPr lang="en-US" sz="1200" smtClean="0">
                <a:solidFill>
                  <a:schemeClr val="tx2"/>
                </a:solidFill>
              </a:rPr>
              <a:pPr/>
              <a:t>11/3/2021</a:t>
            </a:fld>
            <a:endParaRPr lang="en-US" dirty="0"/>
          </a:p>
        </p:txBody>
      </p:sp>
      <p:sp>
        <p:nvSpPr>
          <p:cNvPr id="6" name="Slide Number Placeholder 5"/>
          <p:cNvSpPr>
            <a:spLocks noGrp="1"/>
          </p:cNvSpPr>
          <p:nvPr>
            <p:ph type="sldNum" sz="quarter" idx="13"/>
          </p:nvPr>
        </p:nvSpPr>
        <p:spPr>
          <a:xfrm>
            <a:off x="10896600" y="6559361"/>
            <a:ext cx="1219200" cy="244475"/>
          </a:xfrm>
          <a:prstGeom prst="rect">
            <a:avLst/>
          </a:prstGeom>
        </p:spPr>
        <p:txBody>
          <a:bodyPr/>
          <a:lstStyle/>
          <a:p>
            <a:pPr algn="r"/>
            <a:fld id="{F99EC173-99AE-4773-AB25-02E469A13EAE}" type="slidenum">
              <a:rPr lang="en-US" sz="1200" smtClean="0">
                <a:solidFill>
                  <a:schemeClr val="tx2"/>
                </a:solidFill>
              </a:rPr>
              <a:pPr algn="r"/>
              <a:t>‹#›</a:t>
            </a:fld>
            <a:endParaRPr lang="en-US" dirty="0"/>
          </a:p>
        </p:txBody>
      </p:sp>
      <p:sp>
        <p:nvSpPr>
          <p:cNvPr id="8" name="Footer Placeholder 7"/>
          <p:cNvSpPr>
            <a:spLocks noGrp="1"/>
          </p:cNvSpPr>
          <p:nvPr>
            <p:ph type="ftr" sz="quarter" idx="14"/>
          </p:nvPr>
        </p:nvSpPr>
        <p:spPr>
          <a:xfrm>
            <a:off x="3994204" y="6558153"/>
            <a:ext cx="6197600" cy="246888"/>
          </a:xfrm>
          <a:prstGeom prst="rect">
            <a:avLst/>
          </a:prstGeom>
        </p:spPr>
        <p:txBody>
          <a:bodyPr/>
          <a:lstStyle/>
          <a:p>
            <a:endParaRPr lang="en-US" dirty="0"/>
          </a:p>
        </p:txBody>
      </p:sp>
    </p:spTree>
    <p:extLst>
      <p:ext uri="{BB962C8B-B14F-4D97-AF65-F5344CB8AC3E}">
        <p14:creationId xmlns:p14="http://schemas.microsoft.com/office/powerpoint/2010/main" val="308826020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6ADA6-32C7-6D47-94AB-D149FA9C19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FDBC8-5F1C-654A-9325-61F424413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771FB5C-A5C2-4C44-A9DF-4F6A196EC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06C45-97B4-7545-8562-07255BCE2FE0}" type="slidenum">
              <a:rPr lang="en-US" smtClean="0"/>
              <a:t>‹#›</a:t>
            </a:fld>
            <a:endParaRPr lang="en-US" dirty="0"/>
          </a:p>
        </p:txBody>
      </p:sp>
    </p:spTree>
    <p:extLst>
      <p:ext uri="{BB962C8B-B14F-4D97-AF65-F5344CB8AC3E}">
        <p14:creationId xmlns:p14="http://schemas.microsoft.com/office/powerpoint/2010/main" val="100808044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88" r:id="rId4"/>
    <p:sldLayoutId id="2147483689" r:id="rId5"/>
    <p:sldLayoutId id="2147483691" r:id="rId6"/>
    <p:sldLayoutId id="2147483692" r:id="rId7"/>
  </p:sldLayoutIdLst>
  <p:txStyles>
    <p:title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hDd3bzA7450&amp;feature=youtu.be&amp;list=PLPyL4q6Hc7SZOIBu1neTlxlCoyxeqUjte"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jamboard.google.com/d/1DrTQRCdvrUuf7adkT_HE-iBWSOPMX1wqVN0Kuov3dmE/edit?usp=sharin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jamboard.google.com/d/1DrTQRCdvrUuf7adkT_HE-iBWSOPMX1wqVN0Kuov3dmE/edit?usp=sharing"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hyperlink" Target="https://creativecommons.org/licenses/by-nc-sa/3.0/" TargetMode="External"/><Relationship Id="rId4" Type="http://schemas.openxmlformats.org/officeDocument/2006/relationships/hyperlink" Target="http://www.franklinmatters.org/2014/09/ford-hall-forum-fall-2014-programs-are.html"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jamboard.google.com/d/1DrTQRCdvrUuf7adkT_HE-iBWSOPMX1wqVN0Kuov3dmE/edit?usp=sharin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diversity.illinois.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diversity@illinois.edu"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wantland@illinois.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jamboard.google.com/d/1DrTQRCdvrUuf7adkT_HE-iBWSOPMX1wqVN0Kuov3dmE/edit?usp=shar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hDd3bzA7450&amp;feature=youtu.be&amp;list=PLPyL4q6Hc7SZOIBu1neTlxlCoyxeqUjt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hDd3bzA7450&amp;feature=youtu.be&amp;list=PLPyL4q6Hc7SZOIBu1neTlxlCoyxeqUjt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3CDB9E-798C-A842-B031-6BFA04385C39}"/>
              </a:ext>
            </a:extLst>
          </p:cNvPr>
          <p:cNvSpPr>
            <a:spLocks noGrp="1"/>
          </p:cNvSpPr>
          <p:nvPr>
            <p:ph type="ctrTitle"/>
          </p:nvPr>
        </p:nvSpPr>
        <p:spPr>
          <a:xfrm>
            <a:off x="1054767" y="1777999"/>
            <a:ext cx="10082463" cy="2062163"/>
          </a:xfrm>
        </p:spPr>
        <p:txBody>
          <a:bodyPr>
            <a:noAutofit/>
          </a:bodyPr>
          <a:lstStyle/>
          <a:p>
            <a:pPr algn="ctr"/>
            <a:r>
              <a:rPr lang="en-US" sz="4800" dirty="0">
                <a:latin typeface="Calibri" panose="020F0502020204030204" pitchFamily="34" charset="0"/>
                <a:cs typeface="Calibri" panose="020F0502020204030204" pitchFamily="34" charset="0"/>
              </a:rPr>
              <a:t>Understanding Microaggressions: Workshop for the History Faculty</a:t>
            </a:r>
          </a:p>
        </p:txBody>
      </p:sp>
      <p:sp>
        <p:nvSpPr>
          <p:cNvPr id="7" name="Subtitle 6">
            <a:extLst>
              <a:ext uri="{FF2B5EF4-FFF2-40B4-BE49-F238E27FC236}">
                <a16:creationId xmlns:a16="http://schemas.microsoft.com/office/drawing/2014/main" id="{C2F9A5BC-DE40-064D-98AE-B1AA2F274302}"/>
              </a:ext>
            </a:extLst>
          </p:cNvPr>
          <p:cNvSpPr>
            <a:spLocks noGrp="1"/>
          </p:cNvSpPr>
          <p:nvPr>
            <p:ph type="subTitle" idx="1"/>
          </p:nvPr>
        </p:nvSpPr>
        <p:spPr>
          <a:xfrm>
            <a:off x="1733227" y="4041295"/>
            <a:ext cx="8725545" cy="1655762"/>
          </a:xfrm>
        </p:spPr>
        <p:txBody>
          <a:bodyPr>
            <a:normAutofit/>
          </a:bodyPr>
          <a:lstStyle/>
          <a:p>
            <a:pPr algn="ctr">
              <a:lnSpc>
                <a:spcPct val="100000"/>
              </a:lnSpc>
              <a:spcBef>
                <a:spcPts val="0"/>
              </a:spcBef>
            </a:pPr>
            <a:r>
              <a:rPr lang="en-US" sz="2400" dirty="0">
                <a:latin typeface="Georgia" panose="02040502050405020303" pitchFamily="18" charset="0"/>
              </a:rPr>
              <a:t>Ross Wantland</a:t>
            </a:r>
          </a:p>
          <a:p>
            <a:pPr marL="0" indent="0" algn="ctr">
              <a:lnSpc>
                <a:spcPct val="100000"/>
              </a:lnSpc>
              <a:spcBef>
                <a:spcPts val="0"/>
              </a:spcBef>
              <a:buNone/>
            </a:pPr>
            <a:r>
              <a:rPr lang="en-US" sz="2400" dirty="0">
                <a:solidFill>
                  <a:schemeClr val="bg1"/>
                </a:solidFill>
                <a:latin typeface="Georgia" panose="02040502050405020303" pitchFamily="18" charset="0"/>
              </a:rPr>
              <a:t>Office of the Vice Chancellor for Diversity, Equity &amp; Inclusion</a:t>
            </a:r>
          </a:p>
        </p:txBody>
      </p:sp>
    </p:spTree>
    <p:extLst>
      <p:ext uri="{BB962C8B-B14F-4D97-AF65-F5344CB8AC3E}">
        <p14:creationId xmlns:p14="http://schemas.microsoft.com/office/powerpoint/2010/main" val="167258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9818" y="274638"/>
            <a:ext cx="10104582" cy="1143000"/>
          </a:xfrm>
        </p:spPr>
        <p:txBody>
          <a:bodyPr>
            <a:normAutofit/>
          </a:bodyPr>
          <a:lstStyle/>
          <a:p>
            <a:r>
              <a:rPr lang="en-US" dirty="0"/>
              <a:t>Types of Microaggressions</a:t>
            </a:r>
          </a:p>
        </p:txBody>
      </p:sp>
      <p:graphicFrame>
        <p:nvGraphicFramePr>
          <p:cNvPr id="4" name="Diagram 3">
            <a:extLst>
              <a:ext uri="{FF2B5EF4-FFF2-40B4-BE49-F238E27FC236}">
                <a16:creationId xmlns:a16="http://schemas.microsoft.com/office/drawing/2014/main" id="{5441D6D8-7579-430D-95E3-54B82CE55FC6}"/>
              </a:ext>
            </a:extLst>
          </p:cNvPr>
          <p:cNvGraphicFramePr/>
          <p:nvPr>
            <p:extLst>
              <p:ext uri="{D42A27DB-BD31-4B8C-83A1-F6EECF244321}">
                <p14:modId xmlns:p14="http://schemas.microsoft.com/office/powerpoint/2010/main" val="259179871"/>
              </p:ext>
            </p:extLst>
          </p:nvPr>
        </p:nvGraphicFramePr>
        <p:xfrm>
          <a:off x="884959" y="1104900"/>
          <a:ext cx="10274300" cy="5038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3528940"/>
      </p:ext>
    </p:extLst>
  </p:cSld>
  <p:clrMapOvr>
    <a:masterClrMapping/>
  </p:clrMapOvr>
  <mc:AlternateContent xmlns:mc="http://schemas.openxmlformats.org/markup-compatibility/2006" xmlns:p14="http://schemas.microsoft.com/office/powerpoint/2010/main">
    <mc:Choice Requires="p14">
      <p:transition p14:dur="10" advTm="10000"/>
    </mc:Choice>
    <mc:Fallback xmlns:mv="urn:schemas-microsoft-com:mac:vml" xmlns="">
      <p:transition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llinois University Survey Reveals Some Ugly Truths About On-Campus Racism  | Colorlines">
            <a:extLst>
              <a:ext uri="{FF2B5EF4-FFF2-40B4-BE49-F238E27FC236}">
                <a16:creationId xmlns:a16="http://schemas.microsoft.com/office/drawing/2014/main" id="{77D1DAFA-36D8-4E6C-A7DB-1640DA1618B5}"/>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6203092" y="1830966"/>
            <a:ext cx="5644400" cy="27781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969818" y="274638"/>
            <a:ext cx="10104582" cy="1143000"/>
          </a:xfrm>
        </p:spPr>
        <p:txBody>
          <a:bodyPr>
            <a:normAutofit fontScale="90000"/>
          </a:bodyPr>
          <a:lstStyle/>
          <a:p>
            <a:r>
              <a:rPr lang="en-US" dirty="0"/>
              <a:t>Racial </a:t>
            </a:r>
            <a:r>
              <a:rPr lang="en-US" dirty="0" err="1"/>
              <a:t>Microaggressions</a:t>
            </a:r>
            <a:r>
              <a:rPr lang="en-US" dirty="0"/>
              <a:t> on Campus</a:t>
            </a:r>
          </a:p>
        </p:txBody>
      </p:sp>
      <p:sp>
        <p:nvSpPr>
          <p:cNvPr id="4" name="Content Placeholder 2">
            <a:extLst>
              <a:ext uri="{FF2B5EF4-FFF2-40B4-BE49-F238E27FC236}">
                <a16:creationId xmlns:a16="http://schemas.microsoft.com/office/drawing/2014/main" id="{F3FDFCF5-A176-4B30-AA2A-40B1FE5C5CDA}"/>
              </a:ext>
            </a:extLst>
          </p:cNvPr>
          <p:cNvSpPr txBox="1">
            <a:spLocks/>
          </p:cNvSpPr>
          <p:nvPr/>
        </p:nvSpPr>
        <p:spPr>
          <a:xfrm>
            <a:off x="969817" y="1579348"/>
            <a:ext cx="5233275" cy="45259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latin typeface="Georgia" panose="02040502050405020303" pitchFamily="18" charset="0"/>
              </a:rPr>
              <a:t>Report written by UIUC researchers Harwood, Choi, Orozco, Huntt, and Mendenhall in 2015</a:t>
            </a:r>
          </a:p>
          <a:p>
            <a:r>
              <a:rPr lang="en-US" sz="3600" dirty="0">
                <a:latin typeface="Georgia" panose="02040502050405020303" pitchFamily="18" charset="0"/>
              </a:rPr>
              <a:t>Surveyed over 4,800 students (45%) of color in the 2011-2012 school year</a:t>
            </a:r>
            <a:endParaRPr lang="en-US" sz="3600" dirty="0"/>
          </a:p>
          <a:p>
            <a:endParaRPr lang="en-US" sz="3600" dirty="0"/>
          </a:p>
        </p:txBody>
      </p:sp>
    </p:spTree>
    <p:extLst>
      <p:ext uri="{BB962C8B-B14F-4D97-AF65-F5344CB8AC3E}">
        <p14:creationId xmlns:p14="http://schemas.microsoft.com/office/powerpoint/2010/main" val="2590888189"/>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9818" y="274638"/>
            <a:ext cx="10104582" cy="1143000"/>
          </a:xfrm>
        </p:spPr>
        <p:txBody>
          <a:bodyPr>
            <a:normAutofit fontScale="90000"/>
          </a:bodyPr>
          <a:lstStyle/>
          <a:p>
            <a:r>
              <a:rPr lang="en-US" dirty="0"/>
              <a:t>Racial </a:t>
            </a:r>
            <a:r>
              <a:rPr lang="en-US" dirty="0" err="1"/>
              <a:t>Microaggressions</a:t>
            </a:r>
            <a:r>
              <a:rPr lang="en-US" dirty="0"/>
              <a:t> on Campus</a:t>
            </a:r>
          </a:p>
        </p:txBody>
      </p:sp>
      <p:graphicFrame>
        <p:nvGraphicFramePr>
          <p:cNvPr id="5" name="Diagram 4">
            <a:extLst>
              <a:ext uri="{FF2B5EF4-FFF2-40B4-BE49-F238E27FC236}">
                <a16:creationId xmlns:a16="http://schemas.microsoft.com/office/drawing/2014/main" id="{9B2FD3B1-8529-44C0-81C0-AAC7CB9BED07}"/>
              </a:ext>
            </a:extLst>
          </p:cNvPr>
          <p:cNvGraphicFramePr/>
          <p:nvPr>
            <p:extLst>
              <p:ext uri="{D42A27DB-BD31-4B8C-83A1-F6EECF244321}">
                <p14:modId xmlns:p14="http://schemas.microsoft.com/office/powerpoint/2010/main" val="979452068"/>
              </p:ext>
            </p:extLst>
          </p:nvPr>
        </p:nvGraphicFramePr>
        <p:xfrm>
          <a:off x="1117600" y="1164696"/>
          <a:ext cx="9190182" cy="4853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7444759"/>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9818" y="274638"/>
            <a:ext cx="10104582" cy="1143000"/>
          </a:xfrm>
        </p:spPr>
        <p:txBody>
          <a:bodyPr>
            <a:normAutofit/>
          </a:bodyPr>
          <a:lstStyle/>
          <a:p>
            <a:r>
              <a:rPr lang="en-US" dirty="0"/>
              <a:t>Top 10 Locations </a:t>
            </a:r>
          </a:p>
        </p:txBody>
      </p:sp>
      <p:graphicFrame>
        <p:nvGraphicFramePr>
          <p:cNvPr id="3" name="Table 3">
            <a:extLst>
              <a:ext uri="{FF2B5EF4-FFF2-40B4-BE49-F238E27FC236}">
                <a16:creationId xmlns:a16="http://schemas.microsoft.com/office/drawing/2014/main" id="{5E245A91-16EE-41E0-B829-F70DC676D739}"/>
              </a:ext>
            </a:extLst>
          </p:cNvPr>
          <p:cNvGraphicFramePr>
            <a:graphicFrameLocks noGrp="1"/>
          </p:cNvGraphicFramePr>
          <p:nvPr>
            <p:extLst>
              <p:ext uri="{D42A27DB-BD31-4B8C-83A1-F6EECF244321}">
                <p14:modId xmlns:p14="http://schemas.microsoft.com/office/powerpoint/2010/main" val="3879471760"/>
              </p:ext>
            </p:extLst>
          </p:nvPr>
        </p:nvGraphicFramePr>
        <p:xfrm>
          <a:off x="1493058" y="1186543"/>
          <a:ext cx="8127999" cy="5029200"/>
        </p:xfrm>
        <a:graphic>
          <a:graphicData uri="http://schemas.openxmlformats.org/drawingml/2006/table">
            <a:tbl>
              <a:tblPr firstRow="1" bandRow="1">
                <a:tableStyleId>{5C22544A-7EE6-4342-B048-85BDC9FD1C3A}</a:tableStyleId>
              </a:tblPr>
              <a:tblGrid>
                <a:gridCol w="1200715">
                  <a:extLst>
                    <a:ext uri="{9D8B030D-6E8A-4147-A177-3AD203B41FA5}">
                      <a16:colId xmlns:a16="http://schemas.microsoft.com/office/drawing/2014/main" val="1272241138"/>
                    </a:ext>
                  </a:extLst>
                </a:gridCol>
                <a:gridCol w="5436536">
                  <a:extLst>
                    <a:ext uri="{9D8B030D-6E8A-4147-A177-3AD203B41FA5}">
                      <a16:colId xmlns:a16="http://schemas.microsoft.com/office/drawing/2014/main" val="1556233459"/>
                    </a:ext>
                  </a:extLst>
                </a:gridCol>
                <a:gridCol w="1490748">
                  <a:extLst>
                    <a:ext uri="{9D8B030D-6E8A-4147-A177-3AD203B41FA5}">
                      <a16:colId xmlns:a16="http://schemas.microsoft.com/office/drawing/2014/main" val="3273476303"/>
                    </a:ext>
                  </a:extLst>
                </a:gridCol>
              </a:tblGrid>
              <a:tr h="220935">
                <a:tc>
                  <a:txBody>
                    <a:bodyPr/>
                    <a:lstStyle/>
                    <a:p>
                      <a:r>
                        <a:rPr lang="en-US" sz="2400" dirty="0"/>
                        <a:t>Ranking</a:t>
                      </a:r>
                    </a:p>
                  </a:txBody>
                  <a:tcPr/>
                </a:tc>
                <a:tc>
                  <a:txBody>
                    <a:bodyPr/>
                    <a:lstStyle/>
                    <a:p>
                      <a:r>
                        <a:rPr lang="en-US" sz="2400" dirty="0"/>
                        <a:t>Location</a:t>
                      </a:r>
                    </a:p>
                  </a:txBody>
                  <a:tcPr/>
                </a:tc>
                <a:tc>
                  <a:txBody>
                    <a:bodyPr/>
                    <a:lstStyle/>
                    <a:p>
                      <a:r>
                        <a:rPr lang="en-US" sz="2400" dirty="0"/>
                        <a:t>Reported</a:t>
                      </a:r>
                    </a:p>
                  </a:txBody>
                  <a:tcPr/>
                </a:tc>
                <a:extLst>
                  <a:ext uri="{0D108BD9-81ED-4DB2-BD59-A6C34878D82A}">
                    <a16:rowId xmlns:a16="http://schemas.microsoft.com/office/drawing/2014/main" val="4264776163"/>
                  </a:ext>
                </a:extLst>
              </a:tr>
              <a:tr h="220935">
                <a:tc>
                  <a:txBody>
                    <a:bodyPr/>
                    <a:lstStyle/>
                    <a:p>
                      <a:r>
                        <a:rPr lang="en-US" sz="2400" dirty="0"/>
                        <a:t>10</a:t>
                      </a:r>
                    </a:p>
                  </a:txBody>
                  <a:tcPr/>
                </a:tc>
                <a:tc>
                  <a:txBody>
                    <a:bodyPr/>
                    <a:lstStyle/>
                    <a:p>
                      <a:r>
                        <a:rPr lang="en-US" sz="2400" dirty="0"/>
                        <a:t>Financial Aid Office</a:t>
                      </a:r>
                    </a:p>
                  </a:txBody>
                  <a:tcPr/>
                </a:tc>
                <a:tc>
                  <a:txBody>
                    <a:bodyPr/>
                    <a:lstStyle/>
                    <a:p>
                      <a:r>
                        <a:rPr lang="en-US" sz="2400" dirty="0"/>
                        <a:t>181</a:t>
                      </a:r>
                    </a:p>
                  </a:txBody>
                  <a:tcPr/>
                </a:tc>
                <a:extLst>
                  <a:ext uri="{0D108BD9-81ED-4DB2-BD59-A6C34878D82A}">
                    <a16:rowId xmlns:a16="http://schemas.microsoft.com/office/drawing/2014/main" val="948101671"/>
                  </a:ext>
                </a:extLst>
              </a:tr>
              <a:tr h="220935">
                <a:tc>
                  <a:txBody>
                    <a:bodyPr/>
                    <a:lstStyle/>
                    <a:p>
                      <a:r>
                        <a:rPr lang="en-US" sz="2400" dirty="0"/>
                        <a:t>9</a:t>
                      </a:r>
                    </a:p>
                  </a:txBody>
                  <a:tcPr/>
                </a:tc>
                <a:tc>
                  <a:txBody>
                    <a:bodyPr/>
                    <a:lstStyle/>
                    <a:p>
                      <a:r>
                        <a:rPr lang="en-US" sz="2400" dirty="0"/>
                        <a:t>Illini Union</a:t>
                      </a:r>
                    </a:p>
                  </a:txBody>
                  <a:tcPr/>
                </a:tc>
                <a:tc>
                  <a:txBody>
                    <a:bodyPr/>
                    <a:lstStyle/>
                    <a:p>
                      <a:r>
                        <a:rPr lang="en-US" sz="2400" dirty="0"/>
                        <a:t>204</a:t>
                      </a:r>
                    </a:p>
                  </a:txBody>
                  <a:tcPr/>
                </a:tc>
                <a:extLst>
                  <a:ext uri="{0D108BD9-81ED-4DB2-BD59-A6C34878D82A}">
                    <a16:rowId xmlns:a16="http://schemas.microsoft.com/office/drawing/2014/main" val="407126181"/>
                  </a:ext>
                </a:extLst>
              </a:tr>
              <a:tr h="220935">
                <a:tc>
                  <a:txBody>
                    <a:bodyPr/>
                    <a:lstStyle/>
                    <a:p>
                      <a:r>
                        <a:rPr lang="en-US" sz="2400" dirty="0"/>
                        <a:t>8</a:t>
                      </a:r>
                    </a:p>
                  </a:txBody>
                  <a:tcPr/>
                </a:tc>
                <a:tc>
                  <a:txBody>
                    <a:bodyPr/>
                    <a:lstStyle/>
                    <a:p>
                      <a:r>
                        <a:rPr lang="en-US" sz="2400" dirty="0"/>
                        <a:t>Quads (</a:t>
                      </a:r>
                      <a:r>
                        <a:rPr lang="en-US" sz="2400" dirty="0" err="1"/>
                        <a:t>Eng</a:t>
                      </a:r>
                      <a:r>
                        <a:rPr lang="en-US" sz="2400" dirty="0"/>
                        <a:t>, Main, South)</a:t>
                      </a:r>
                    </a:p>
                  </a:txBody>
                  <a:tcPr/>
                </a:tc>
                <a:tc>
                  <a:txBody>
                    <a:bodyPr/>
                    <a:lstStyle/>
                    <a:p>
                      <a:r>
                        <a:rPr lang="en-US" sz="2400" dirty="0"/>
                        <a:t>211</a:t>
                      </a:r>
                    </a:p>
                  </a:txBody>
                  <a:tcPr/>
                </a:tc>
                <a:extLst>
                  <a:ext uri="{0D108BD9-81ED-4DB2-BD59-A6C34878D82A}">
                    <a16:rowId xmlns:a16="http://schemas.microsoft.com/office/drawing/2014/main" val="432110784"/>
                  </a:ext>
                </a:extLst>
              </a:tr>
              <a:tr h="220935">
                <a:tc>
                  <a:txBody>
                    <a:bodyPr/>
                    <a:lstStyle/>
                    <a:p>
                      <a:r>
                        <a:rPr lang="en-US" sz="2400" dirty="0"/>
                        <a:t>7</a:t>
                      </a:r>
                    </a:p>
                  </a:txBody>
                  <a:tcPr/>
                </a:tc>
                <a:tc>
                  <a:txBody>
                    <a:bodyPr/>
                    <a:lstStyle/>
                    <a:p>
                      <a:r>
                        <a:rPr lang="en-US" sz="2400" dirty="0"/>
                        <a:t>Libraries</a:t>
                      </a:r>
                    </a:p>
                  </a:txBody>
                  <a:tcPr/>
                </a:tc>
                <a:tc>
                  <a:txBody>
                    <a:bodyPr/>
                    <a:lstStyle/>
                    <a:p>
                      <a:r>
                        <a:rPr lang="en-US" sz="2400" dirty="0"/>
                        <a:t>228</a:t>
                      </a:r>
                    </a:p>
                  </a:txBody>
                  <a:tcPr/>
                </a:tc>
                <a:extLst>
                  <a:ext uri="{0D108BD9-81ED-4DB2-BD59-A6C34878D82A}">
                    <a16:rowId xmlns:a16="http://schemas.microsoft.com/office/drawing/2014/main" val="3687946440"/>
                  </a:ext>
                </a:extLst>
              </a:tr>
              <a:tr h="220935">
                <a:tc>
                  <a:txBody>
                    <a:bodyPr/>
                    <a:lstStyle/>
                    <a:p>
                      <a:r>
                        <a:rPr lang="en-US" sz="2400" dirty="0"/>
                        <a:t>6</a:t>
                      </a:r>
                    </a:p>
                  </a:txBody>
                  <a:tcPr/>
                </a:tc>
                <a:tc>
                  <a:txBody>
                    <a:bodyPr/>
                    <a:lstStyle/>
                    <a:p>
                      <a:r>
                        <a:rPr lang="en-US" sz="2400" dirty="0"/>
                        <a:t>Academic Departments</a:t>
                      </a:r>
                    </a:p>
                  </a:txBody>
                  <a:tcPr/>
                </a:tc>
                <a:tc>
                  <a:txBody>
                    <a:bodyPr/>
                    <a:lstStyle/>
                    <a:p>
                      <a:r>
                        <a:rPr lang="en-US" sz="2400" dirty="0"/>
                        <a:t>299</a:t>
                      </a:r>
                    </a:p>
                  </a:txBody>
                  <a:tcPr/>
                </a:tc>
                <a:extLst>
                  <a:ext uri="{0D108BD9-81ED-4DB2-BD59-A6C34878D82A}">
                    <a16:rowId xmlns:a16="http://schemas.microsoft.com/office/drawing/2014/main" val="259435308"/>
                  </a:ext>
                </a:extLst>
              </a:tr>
              <a:tr h="220935">
                <a:tc>
                  <a:txBody>
                    <a:bodyPr/>
                    <a:lstStyle/>
                    <a:p>
                      <a:r>
                        <a:rPr lang="en-US" sz="2400" dirty="0"/>
                        <a:t>5</a:t>
                      </a:r>
                    </a:p>
                  </a:txBody>
                  <a:tcPr/>
                </a:tc>
                <a:tc>
                  <a:txBody>
                    <a:bodyPr/>
                    <a:lstStyle/>
                    <a:p>
                      <a:r>
                        <a:rPr lang="en-US" sz="2400" dirty="0"/>
                        <a:t>Residence Halls</a:t>
                      </a:r>
                    </a:p>
                  </a:txBody>
                  <a:tcPr/>
                </a:tc>
                <a:tc>
                  <a:txBody>
                    <a:bodyPr/>
                    <a:lstStyle/>
                    <a:p>
                      <a:r>
                        <a:rPr lang="en-US" sz="2400" dirty="0"/>
                        <a:t>299</a:t>
                      </a:r>
                    </a:p>
                  </a:txBody>
                  <a:tcPr/>
                </a:tc>
                <a:extLst>
                  <a:ext uri="{0D108BD9-81ED-4DB2-BD59-A6C34878D82A}">
                    <a16:rowId xmlns:a16="http://schemas.microsoft.com/office/drawing/2014/main" val="4186621782"/>
                  </a:ext>
                </a:extLst>
              </a:tr>
              <a:tr h="220935">
                <a:tc>
                  <a:txBody>
                    <a:bodyPr/>
                    <a:lstStyle/>
                    <a:p>
                      <a:r>
                        <a:rPr lang="en-US" sz="2400" dirty="0"/>
                        <a:t>4</a:t>
                      </a:r>
                    </a:p>
                  </a:txBody>
                  <a:tcPr/>
                </a:tc>
                <a:tc>
                  <a:txBody>
                    <a:bodyPr/>
                    <a:lstStyle/>
                    <a:p>
                      <a:r>
                        <a:rPr lang="en-US" sz="2400" dirty="0"/>
                        <a:t>Classrooms and Labs</a:t>
                      </a:r>
                    </a:p>
                  </a:txBody>
                  <a:tcPr/>
                </a:tc>
                <a:tc>
                  <a:txBody>
                    <a:bodyPr/>
                    <a:lstStyle/>
                    <a:p>
                      <a:r>
                        <a:rPr lang="en-US" sz="2400" dirty="0"/>
                        <a:t>324</a:t>
                      </a:r>
                    </a:p>
                  </a:txBody>
                  <a:tcPr/>
                </a:tc>
                <a:extLst>
                  <a:ext uri="{0D108BD9-81ED-4DB2-BD59-A6C34878D82A}">
                    <a16:rowId xmlns:a16="http://schemas.microsoft.com/office/drawing/2014/main" val="435299548"/>
                  </a:ext>
                </a:extLst>
              </a:tr>
              <a:tr h="220935">
                <a:tc>
                  <a:txBody>
                    <a:bodyPr/>
                    <a:lstStyle/>
                    <a:p>
                      <a:r>
                        <a:rPr lang="en-US" sz="2400" dirty="0"/>
                        <a:t>3</a:t>
                      </a:r>
                    </a:p>
                  </a:txBody>
                  <a:tcPr/>
                </a:tc>
                <a:tc>
                  <a:txBody>
                    <a:bodyPr/>
                    <a:lstStyle/>
                    <a:p>
                      <a:r>
                        <a:rPr lang="en-US" sz="2400" dirty="0"/>
                        <a:t>On the Bus/Transportation</a:t>
                      </a:r>
                    </a:p>
                  </a:txBody>
                  <a:tcPr/>
                </a:tc>
                <a:tc>
                  <a:txBody>
                    <a:bodyPr/>
                    <a:lstStyle/>
                    <a:p>
                      <a:r>
                        <a:rPr lang="en-US" sz="2400" dirty="0"/>
                        <a:t>344</a:t>
                      </a:r>
                    </a:p>
                  </a:txBody>
                  <a:tcPr/>
                </a:tc>
                <a:extLst>
                  <a:ext uri="{0D108BD9-81ED-4DB2-BD59-A6C34878D82A}">
                    <a16:rowId xmlns:a16="http://schemas.microsoft.com/office/drawing/2014/main" val="2074732990"/>
                  </a:ext>
                </a:extLst>
              </a:tr>
              <a:tr h="220935">
                <a:tc>
                  <a:txBody>
                    <a:bodyPr/>
                    <a:lstStyle/>
                    <a:p>
                      <a:r>
                        <a:rPr lang="en-US" sz="2400" dirty="0"/>
                        <a:t>2</a:t>
                      </a:r>
                    </a:p>
                  </a:txBody>
                  <a:tcPr/>
                </a:tc>
                <a:tc>
                  <a:txBody>
                    <a:bodyPr/>
                    <a:lstStyle/>
                    <a:p>
                      <a:r>
                        <a:rPr lang="en-US" sz="2400" dirty="0"/>
                        <a:t>Green Street</a:t>
                      </a:r>
                    </a:p>
                  </a:txBody>
                  <a:tcPr/>
                </a:tc>
                <a:tc>
                  <a:txBody>
                    <a:bodyPr/>
                    <a:lstStyle/>
                    <a:p>
                      <a:r>
                        <a:rPr lang="en-US" sz="2400" dirty="0"/>
                        <a:t>402</a:t>
                      </a:r>
                    </a:p>
                  </a:txBody>
                  <a:tcPr/>
                </a:tc>
                <a:extLst>
                  <a:ext uri="{0D108BD9-81ED-4DB2-BD59-A6C34878D82A}">
                    <a16:rowId xmlns:a16="http://schemas.microsoft.com/office/drawing/2014/main" val="130743639"/>
                  </a:ext>
                </a:extLst>
              </a:tr>
              <a:tr h="220935">
                <a:tc>
                  <a:txBody>
                    <a:bodyPr/>
                    <a:lstStyle/>
                    <a:p>
                      <a:r>
                        <a:rPr lang="en-US" sz="2400" dirty="0"/>
                        <a:t>1</a:t>
                      </a:r>
                    </a:p>
                  </a:txBody>
                  <a:tcPr/>
                </a:tc>
                <a:tc>
                  <a:txBody>
                    <a:bodyPr/>
                    <a:lstStyle/>
                    <a:p>
                      <a:r>
                        <a:rPr lang="en-US" sz="2400" dirty="0"/>
                        <a:t>Fraternity/Sorority </a:t>
                      </a:r>
                    </a:p>
                  </a:txBody>
                  <a:tcPr/>
                </a:tc>
                <a:tc>
                  <a:txBody>
                    <a:bodyPr/>
                    <a:lstStyle/>
                    <a:p>
                      <a:r>
                        <a:rPr lang="en-US" sz="2400" dirty="0"/>
                        <a:t>731</a:t>
                      </a:r>
                    </a:p>
                  </a:txBody>
                  <a:tcPr/>
                </a:tc>
                <a:extLst>
                  <a:ext uri="{0D108BD9-81ED-4DB2-BD59-A6C34878D82A}">
                    <a16:rowId xmlns:a16="http://schemas.microsoft.com/office/drawing/2014/main" val="145898788"/>
                  </a:ext>
                </a:extLst>
              </a:tr>
            </a:tbl>
          </a:graphicData>
        </a:graphic>
      </p:graphicFrame>
    </p:spTree>
    <p:extLst>
      <p:ext uri="{BB962C8B-B14F-4D97-AF65-F5344CB8AC3E}">
        <p14:creationId xmlns:p14="http://schemas.microsoft.com/office/powerpoint/2010/main" val="3924687901"/>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llinois University Survey Reveals Some Ugly Truths About On-Campus Racism  | Colorlines">
            <a:extLst>
              <a:ext uri="{FF2B5EF4-FFF2-40B4-BE49-F238E27FC236}">
                <a16:creationId xmlns:a16="http://schemas.microsoft.com/office/drawing/2014/main" id="{04348FE1-F8AF-4333-8810-EE2A0E2D5311}"/>
              </a:ext>
            </a:extLst>
          </p:cNvPr>
          <p:cNvPicPr>
            <a:picLocks noChangeAspect="1" noChangeArrowheads="1"/>
          </p:cNvPicPr>
          <p:nvPr/>
        </p:nvPicPr>
        <p:blipFill>
          <a:blip r:embed="rId3">
            <a:alphaModFix amt="15000"/>
            <a:extLst>
              <a:ext uri="{28A0092B-C50C-407E-A947-70E740481C1C}">
                <a14:useLocalDpi xmlns:a14="http://schemas.microsoft.com/office/drawing/2010/main" val="0"/>
              </a:ext>
            </a:extLst>
          </a:blip>
          <a:srcRect/>
          <a:stretch>
            <a:fillRect/>
          </a:stretch>
        </p:blipFill>
        <p:spPr bwMode="auto">
          <a:xfrm>
            <a:off x="1117600" y="1417638"/>
            <a:ext cx="8801368" cy="43319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955964" y="274638"/>
            <a:ext cx="10118436" cy="1143000"/>
          </a:xfrm>
        </p:spPr>
        <p:txBody>
          <a:bodyPr/>
          <a:lstStyle/>
          <a:p>
            <a:r>
              <a:rPr lang="en-US" dirty="0"/>
              <a:t>Racial Microaggression Quote #1</a:t>
            </a:r>
          </a:p>
        </p:txBody>
      </p:sp>
      <p:sp>
        <p:nvSpPr>
          <p:cNvPr id="3" name="Content Placeholder 2"/>
          <p:cNvSpPr>
            <a:spLocks noGrp="1"/>
          </p:cNvSpPr>
          <p:nvPr>
            <p:ph idx="4294967295"/>
          </p:nvPr>
        </p:nvSpPr>
        <p:spPr>
          <a:xfrm>
            <a:off x="955964" y="1600200"/>
            <a:ext cx="10118436" cy="4525963"/>
          </a:xfrm>
        </p:spPr>
        <p:txBody>
          <a:bodyPr>
            <a:normAutofit/>
          </a:bodyPr>
          <a:lstStyle/>
          <a:p>
            <a:pPr marL="0" indent="0">
              <a:buNone/>
            </a:pPr>
            <a:r>
              <a:rPr lang="en-US" sz="3200" dirty="0">
                <a:latin typeface="Georgia" panose="02040502050405020303" pitchFamily="18" charset="0"/>
              </a:rPr>
              <a:t>I’ve been in classes where people avoided sitting around me. That happened when there were a lot of assaults on campus. Students would fill the other seats in the classroom, while the ones next to me or around me would remain empty. It happened to me so many times. (African American, Male)</a:t>
            </a:r>
          </a:p>
        </p:txBody>
      </p:sp>
    </p:spTree>
    <p:extLst>
      <p:ext uri="{BB962C8B-B14F-4D97-AF65-F5344CB8AC3E}">
        <p14:creationId xmlns:p14="http://schemas.microsoft.com/office/powerpoint/2010/main" val="1691076916"/>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llinois University Survey Reveals Some Ugly Truths About On-Campus Racism  | Colorlines">
            <a:extLst>
              <a:ext uri="{FF2B5EF4-FFF2-40B4-BE49-F238E27FC236}">
                <a16:creationId xmlns:a16="http://schemas.microsoft.com/office/drawing/2014/main" id="{04348FE1-F8AF-4333-8810-EE2A0E2D5311}"/>
              </a:ext>
            </a:extLst>
          </p:cNvPr>
          <p:cNvPicPr>
            <a:picLocks noChangeAspect="1" noChangeArrowheads="1"/>
          </p:cNvPicPr>
          <p:nvPr/>
        </p:nvPicPr>
        <p:blipFill>
          <a:blip r:embed="rId3">
            <a:alphaModFix amt="17000"/>
            <a:extLst>
              <a:ext uri="{28A0092B-C50C-407E-A947-70E740481C1C}">
                <a14:useLocalDpi xmlns:a14="http://schemas.microsoft.com/office/drawing/2010/main" val="0"/>
              </a:ext>
            </a:extLst>
          </a:blip>
          <a:srcRect/>
          <a:stretch>
            <a:fillRect/>
          </a:stretch>
        </p:blipFill>
        <p:spPr bwMode="auto">
          <a:xfrm>
            <a:off x="1117600" y="1417638"/>
            <a:ext cx="8801368" cy="43319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955964" y="274638"/>
            <a:ext cx="10118436" cy="1143000"/>
          </a:xfrm>
        </p:spPr>
        <p:txBody>
          <a:bodyPr/>
          <a:lstStyle/>
          <a:p>
            <a:r>
              <a:rPr lang="en-US" dirty="0"/>
              <a:t>Racial Microaggression Quote #2</a:t>
            </a:r>
          </a:p>
        </p:txBody>
      </p:sp>
      <p:sp>
        <p:nvSpPr>
          <p:cNvPr id="3" name="Content Placeholder 2"/>
          <p:cNvSpPr>
            <a:spLocks noGrp="1"/>
          </p:cNvSpPr>
          <p:nvPr>
            <p:ph idx="4294967295"/>
          </p:nvPr>
        </p:nvSpPr>
        <p:spPr>
          <a:xfrm>
            <a:off x="881536" y="1417638"/>
            <a:ext cx="10118436" cy="4525963"/>
          </a:xfrm>
        </p:spPr>
        <p:txBody>
          <a:bodyPr>
            <a:normAutofit/>
          </a:bodyPr>
          <a:lstStyle/>
          <a:p>
            <a:pPr marL="0" indent="0">
              <a:buNone/>
            </a:pPr>
            <a:r>
              <a:rPr lang="en-US" sz="3200" dirty="0">
                <a:latin typeface="Georgia" panose="02040502050405020303" pitchFamily="18" charset="0"/>
              </a:rPr>
              <a:t>My Native perspectives are often not granted validity or even a chance for discussion because they assume my ideas stem from my heritage and not scientific insights… when the value of life or the environment is discussed my Native beliefs are often viewed as primitive. (Native American, Male)</a:t>
            </a:r>
          </a:p>
        </p:txBody>
      </p:sp>
    </p:spTree>
    <p:extLst>
      <p:ext uri="{BB962C8B-B14F-4D97-AF65-F5344CB8AC3E}">
        <p14:creationId xmlns:p14="http://schemas.microsoft.com/office/powerpoint/2010/main" val="2709095424"/>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llinois University Survey Reveals Some Ugly Truths About On-Campus Racism  | Colorlines">
            <a:extLst>
              <a:ext uri="{FF2B5EF4-FFF2-40B4-BE49-F238E27FC236}">
                <a16:creationId xmlns:a16="http://schemas.microsoft.com/office/drawing/2014/main" id="{04348FE1-F8AF-4333-8810-EE2A0E2D5311}"/>
              </a:ext>
            </a:extLst>
          </p:cNvPr>
          <p:cNvPicPr>
            <a:picLocks noChangeAspect="1" noChangeArrowheads="1"/>
          </p:cNvPicPr>
          <p:nvPr/>
        </p:nvPicPr>
        <p:blipFill>
          <a:blip r:embed="rId3">
            <a:alphaModFix amt="15000"/>
            <a:extLst>
              <a:ext uri="{28A0092B-C50C-407E-A947-70E740481C1C}">
                <a14:useLocalDpi xmlns:a14="http://schemas.microsoft.com/office/drawing/2010/main" val="0"/>
              </a:ext>
            </a:extLst>
          </a:blip>
          <a:srcRect/>
          <a:stretch>
            <a:fillRect/>
          </a:stretch>
        </p:blipFill>
        <p:spPr bwMode="auto">
          <a:xfrm>
            <a:off x="1117600" y="1417638"/>
            <a:ext cx="8801368" cy="43319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955964" y="274638"/>
            <a:ext cx="10118436" cy="1143000"/>
          </a:xfrm>
        </p:spPr>
        <p:txBody>
          <a:bodyPr/>
          <a:lstStyle/>
          <a:p>
            <a:r>
              <a:rPr lang="en-US" dirty="0"/>
              <a:t>Racial Microaggression Quote #3</a:t>
            </a:r>
          </a:p>
        </p:txBody>
      </p:sp>
      <p:sp>
        <p:nvSpPr>
          <p:cNvPr id="3" name="Content Placeholder 2"/>
          <p:cNvSpPr>
            <a:spLocks noGrp="1"/>
          </p:cNvSpPr>
          <p:nvPr>
            <p:ph idx="4294967295"/>
          </p:nvPr>
        </p:nvSpPr>
        <p:spPr>
          <a:xfrm>
            <a:off x="955964" y="1223598"/>
            <a:ext cx="10118436" cy="4525963"/>
          </a:xfrm>
        </p:spPr>
        <p:txBody>
          <a:bodyPr>
            <a:normAutofit/>
          </a:bodyPr>
          <a:lstStyle/>
          <a:p>
            <a:pPr marL="0" indent="0">
              <a:lnSpc>
                <a:spcPct val="100000"/>
              </a:lnSpc>
              <a:spcBef>
                <a:spcPts val="0"/>
              </a:spcBef>
              <a:buNone/>
            </a:pPr>
            <a:r>
              <a:rPr lang="en-US" sz="3200" dirty="0">
                <a:latin typeface="Georgia" panose="02040502050405020303" pitchFamily="18" charset="0"/>
              </a:rPr>
              <a:t>In one of my lecture classes, we were talking about</a:t>
            </a:r>
          </a:p>
          <a:p>
            <a:pPr marL="0" indent="0">
              <a:lnSpc>
                <a:spcPct val="100000"/>
              </a:lnSpc>
              <a:spcBef>
                <a:spcPts val="0"/>
              </a:spcBef>
              <a:buNone/>
            </a:pPr>
            <a:r>
              <a:rPr lang="en-US" sz="3200" dirty="0">
                <a:latin typeface="Georgia" panose="02040502050405020303" pitchFamily="18" charset="0"/>
              </a:rPr>
              <a:t>something related to the Latino community. The TA</a:t>
            </a:r>
          </a:p>
          <a:p>
            <a:pPr marL="0" indent="0">
              <a:lnSpc>
                <a:spcPct val="100000"/>
              </a:lnSpc>
              <a:spcBef>
                <a:spcPts val="0"/>
              </a:spcBef>
              <a:buNone/>
            </a:pPr>
            <a:r>
              <a:rPr lang="en-US" sz="3200" dirty="0">
                <a:latin typeface="Georgia" panose="02040502050405020303" pitchFamily="18" charset="0"/>
              </a:rPr>
              <a:t>called on me to explain what Latinos think of the issue</a:t>
            </a:r>
          </a:p>
          <a:p>
            <a:pPr marL="0" indent="0">
              <a:lnSpc>
                <a:spcPct val="100000"/>
              </a:lnSpc>
              <a:spcBef>
                <a:spcPts val="0"/>
              </a:spcBef>
              <a:buNone/>
            </a:pPr>
            <a:r>
              <a:rPr lang="en-US" sz="3200" dirty="0">
                <a:latin typeface="Georgia" panose="02040502050405020303" pitchFamily="18" charset="0"/>
              </a:rPr>
              <a:t>since I am Latina, as if I am the voice of all Latinos.</a:t>
            </a:r>
          </a:p>
          <a:p>
            <a:pPr marL="0" indent="0">
              <a:lnSpc>
                <a:spcPct val="100000"/>
              </a:lnSpc>
              <a:spcBef>
                <a:spcPts val="0"/>
              </a:spcBef>
              <a:buNone/>
            </a:pPr>
            <a:r>
              <a:rPr lang="en-US" sz="3200" dirty="0">
                <a:latin typeface="Georgia" panose="02040502050405020303" pitchFamily="18" charset="0"/>
              </a:rPr>
              <a:t>(Latina, Female)</a:t>
            </a:r>
          </a:p>
        </p:txBody>
      </p:sp>
    </p:spTree>
    <p:extLst>
      <p:ext uri="{BB962C8B-B14F-4D97-AF65-F5344CB8AC3E}">
        <p14:creationId xmlns:p14="http://schemas.microsoft.com/office/powerpoint/2010/main" val="1580698715"/>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llinois University Survey Reveals Some Ugly Truths About On-Campus Racism  | Colorlines">
            <a:extLst>
              <a:ext uri="{FF2B5EF4-FFF2-40B4-BE49-F238E27FC236}">
                <a16:creationId xmlns:a16="http://schemas.microsoft.com/office/drawing/2014/main" id="{04348FE1-F8AF-4333-8810-EE2A0E2D5311}"/>
              </a:ext>
            </a:extLst>
          </p:cNvPr>
          <p:cNvPicPr>
            <a:picLocks noChangeAspect="1" noChangeArrowheads="1"/>
          </p:cNvPicPr>
          <p:nvPr/>
        </p:nvPicPr>
        <p:blipFill>
          <a:blip r:embed="rId3">
            <a:alphaModFix amt="15000"/>
            <a:extLst>
              <a:ext uri="{28A0092B-C50C-407E-A947-70E740481C1C}">
                <a14:useLocalDpi xmlns:a14="http://schemas.microsoft.com/office/drawing/2010/main" val="0"/>
              </a:ext>
            </a:extLst>
          </a:blip>
          <a:srcRect/>
          <a:stretch>
            <a:fillRect/>
          </a:stretch>
        </p:blipFill>
        <p:spPr bwMode="auto">
          <a:xfrm>
            <a:off x="1117600" y="1417638"/>
            <a:ext cx="8801368" cy="43319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955964" y="274638"/>
            <a:ext cx="10118436" cy="1143000"/>
          </a:xfrm>
        </p:spPr>
        <p:txBody>
          <a:bodyPr/>
          <a:lstStyle/>
          <a:p>
            <a:r>
              <a:rPr lang="en-US" dirty="0"/>
              <a:t>Racial Microaggression Quote #4</a:t>
            </a:r>
          </a:p>
        </p:txBody>
      </p:sp>
      <p:sp>
        <p:nvSpPr>
          <p:cNvPr id="3" name="Content Placeholder 2"/>
          <p:cNvSpPr>
            <a:spLocks noGrp="1"/>
          </p:cNvSpPr>
          <p:nvPr>
            <p:ph idx="4294967295"/>
          </p:nvPr>
        </p:nvSpPr>
        <p:spPr>
          <a:xfrm>
            <a:off x="955964" y="1417638"/>
            <a:ext cx="10118436" cy="4525963"/>
          </a:xfrm>
        </p:spPr>
        <p:txBody>
          <a:bodyPr>
            <a:normAutofit/>
          </a:bodyPr>
          <a:lstStyle/>
          <a:p>
            <a:pPr marL="0" indent="0">
              <a:lnSpc>
                <a:spcPct val="100000"/>
              </a:lnSpc>
              <a:spcBef>
                <a:spcPts val="0"/>
              </a:spcBef>
              <a:buNone/>
            </a:pPr>
            <a:r>
              <a:rPr lang="en-US" sz="3200" dirty="0">
                <a:latin typeface="Georgia" panose="02040502050405020303" pitchFamily="18" charset="0"/>
              </a:rPr>
              <a:t>When working in groups with my classmates, I was always given the easy portion of the project because they assumed that I was not capable of doing the harder parts. (African American, Female)</a:t>
            </a:r>
          </a:p>
        </p:txBody>
      </p:sp>
    </p:spTree>
    <p:extLst>
      <p:ext uri="{BB962C8B-B14F-4D97-AF65-F5344CB8AC3E}">
        <p14:creationId xmlns:p14="http://schemas.microsoft.com/office/powerpoint/2010/main" val="2528121041"/>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8202" y="274638"/>
            <a:ext cx="10063018" cy="1143000"/>
          </a:xfrm>
        </p:spPr>
        <p:txBody>
          <a:bodyPr/>
          <a:lstStyle/>
          <a:p>
            <a:r>
              <a:rPr lang="en-US" dirty="0"/>
              <a:t>Quotes from Other Campuses</a:t>
            </a:r>
          </a:p>
        </p:txBody>
      </p:sp>
      <p:pic>
        <p:nvPicPr>
          <p:cNvPr id="4" name="Picture 3">
            <a:extLst>
              <a:ext uri="{FF2B5EF4-FFF2-40B4-BE49-F238E27FC236}">
                <a16:creationId xmlns:a16="http://schemas.microsoft.com/office/drawing/2014/main" id="{7E3683B6-F65D-4175-A7DF-324E0954B3AE}"/>
              </a:ext>
            </a:extLst>
          </p:cNvPr>
          <p:cNvPicPr>
            <a:picLocks noChangeAspect="1"/>
          </p:cNvPicPr>
          <p:nvPr/>
        </p:nvPicPr>
        <p:blipFill rotWithShape="1">
          <a:blip r:embed="rId3"/>
          <a:srcRect r="37879"/>
          <a:stretch/>
        </p:blipFill>
        <p:spPr>
          <a:xfrm>
            <a:off x="138887" y="1093300"/>
            <a:ext cx="3855762" cy="4655127"/>
          </a:xfrm>
          <a:prstGeom prst="rect">
            <a:avLst/>
          </a:prstGeom>
        </p:spPr>
      </p:pic>
      <p:pic>
        <p:nvPicPr>
          <p:cNvPr id="5" name="Content Placeholder 4">
            <a:extLst>
              <a:ext uri="{FF2B5EF4-FFF2-40B4-BE49-F238E27FC236}">
                <a16:creationId xmlns:a16="http://schemas.microsoft.com/office/drawing/2014/main" id="{E3188E47-0561-479A-B8E1-F715A6F1BEA7}"/>
              </a:ext>
            </a:extLst>
          </p:cNvPr>
          <p:cNvPicPr>
            <a:picLocks noGrp="1" noChangeAspect="1"/>
          </p:cNvPicPr>
          <p:nvPr>
            <p:ph idx="4294967295"/>
          </p:nvPr>
        </p:nvPicPr>
        <p:blipFill rotWithShape="1">
          <a:blip r:embed="rId4"/>
          <a:srcRect l="9271" r="36267"/>
          <a:stretch/>
        </p:blipFill>
        <p:spPr>
          <a:xfrm>
            <a:off x="2240238" y="1055563"/>
            <a:ext cx="3855762" cy="4692864"/>
          </a:xfrm>
          <a:prstGeom prst="rect">
            <a:avLst/>
          </a:prstGeom>
        </p:spPr>
      </p:pic>
      <p:pic>
        <p:nvPicPr>
          <p:cNvPr id="7" name="Picture 6">
            <a:extLst>
              <a:ext uri="{FF2B5EF4-FFF2-40B4-BE49-F238E27FC236}">
                <a16:creationId xmlns:a16="http://schemas.microsoft.com/office/drawing/2014/main" id="{C0381AC7-BE89-4A06-BD78-130DB032466F}"/>
              </a:ext>
            </a:extLst>
          </p:cNvPr>
          <p:cNvPicPr>
            <a:picLocks noChangeAspect="1"/>
          </p:cNvPicPr>
          <p:nvPr/>
        </p:nvPicPr>
        <p:blipFill rotWithShape="1">
          <a:blip r:embed="rId5"/>
          <a:srcRect l="28666" r="27059"/>
          <a:stretch/>
        </p:blipFill>
        <p:spPr>
          <a:xfrm>
            <a:off x="4254272" y="1055030"/>
            <a:ext cx="3683455" cy="4692864"/>
          </a:xfrm>
          <a:prstGeom prst="rect">
            <a:avLst/>
          </a:prstGeom>
        </p:spPr>
      </p:pic>
      <p:pic>
        <p:nvPicPr>
          <p:cNvPr id="6" name="Picture 5">
            <a:extLst>
              <a:ext uri="{FF2B5EF4-FFF2-40B4-BE49-F238E27FC236}">
                <a16:creationId xmlns:a16="http://schemas.microsoft.com/office/drawing/2014/main" id="{0002C98C-83A7-46F3-B848-A56CC10FBBE9}"/>
              </a:ext>
            </a:extLst>
          </p:cNvPr>
          <p:cNvPicPr>
            <a:picLocks noChangeAspect="1"/>
          </p:cNvPicPr>
          <p:nvPr/>
        </p:nvPicPr>
        <p:blipFill>
          <a:blip r:embed="rId6"/>
          <a:stretch>
            <a:fillRect/>
          </a:stretch>
        </p:blipFill>
        <p:spPr>
          <a:xfrm>
            <a:off x="6290883" y="1054497"/>
            <a:ext cx="3110345" cy="4692331"/>
          </a:xfrm>
          <a:prstGeom prst="rect">
            <a:avLst/>
          </a:prstGeom>
        </p:spPr>
      </p:pic>
      <p:pic>
        <p:nvPicPr>
          <p:cNvPr id="8" name="Picture 7">
            <a:extLst>
              <a:ext uri="{FF2B5EF4-FFF2-40B4-BE49-F238E27FC236}">
                <a16:creationId xmlns:a16="http://schemas.microsoft.com/office/drawing/2014/main" id="{9FB54D8B-1215-4329-8DC3-8ED739C1BCA2}"/>
              </a:ext>
            </a:extLst>
          </p:cNvPr>
          <p:cNvPicPr>
            <a:picLocks noChangeAspect="1"/>
          </p:cNvPicPr>
          <p:nvPr/>
        </p:nvPicPr>
        <p:blipFill rotWithShape="1">
          <a:blip r:embed="rId7"/>
          <a:srcRect l="24764" r="32925"/>
          <a:stretch/>
        </p:blipFill>
        <p:spPr>
          <a:xfrm>
            <a:off x="8411146" y="1053431"/>
            <a:ext cx="3524740" cy="4679391"/>
          </a:xfrm>
          <a:prstGeom prst="rect">
            <a:avLst/>
          </a:prstGeom>
        </p:spPr>
      </p:pic>
    </p:spTree>
    <p:extLst>
      <p:ext uri="{BB962C8B-B14F-4D97-AF65-F5344CB8AC3E}">
        <p14:creationId xmlns:p14="http://schemas.microsoft.com/office/powerpoint/2010/main" val="1026527059"/>
      </p:ext>
    </p:extLst>
  </p:cSld>
  <p:clrMapOvr>
    <a:masterClrMapping/>
  </p:clrMapOvr>
  <mc:AlternateContent xmlns:mc="http://schemas.openxmlformats.org/markup-compatibility/2006" xmlns:p14="http://schemas.microsoft.com/office/powerpoint/2010/main">
    <mc:Choice Requires="p14">
      <p:transition p14:dur="10" advTm="10000"/>
    </mc:Choice>
    <mc:Fallback xmlns:mv="urn:schemas-microsoft-com:mac:vml" xmlns="">
      <p:transition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0544" y="303666"/>
            <a:ext cx="10903529" cy="1143000"/>
          </a:xfrm>
        </p:spPr>
        <p:txBody>
          <a:bodyPr>
            <a:normAutofit fontScale="90000"/>
          </a:bodyPr>
          <a:lstStyle/>
          <a:p>
            <a:r>
              <a:rPr lang="en-US" dirty="0"/>
              <a:t>What is the impact of </a:t>
            </a:r>
            <a:r>
              <a:rPr lang="en-US" dirty="0" err="1"/>
              <a:t>microaggressions</a:t>
            </a:r>
            <a:r>
              <a:rPr lang="en-US" dirty="0"/>
              <a:t>?</a:t>
            </a:r>
          </a:p>
        </p:txBody>
      </p:sp>
      <p:sp>
        <p:nvSpPr>
          <p:cNvPr id="4" name="Content Placeholder 3"/>
          <p:cNvSpPr>
            <a:spLocks noGrp="1"/>
          </p:cNvSpPr>
          <p:nvPr>
            <p:ph idx="4294967295"/>
          </p:nvPr>
        </p:nvSpPr>
        <p:spPr>
          <a:xfrm>
            <a:off x="1399308" y="1600200"/>
            <a:ext cx="9675091" cy="4525963"/>
          </a:xfrm>
        </p:spPr>
        <p:txBody>
          <a:bodyPr>
            <a:normAutofit lnSpcReduction="10000"/>
          </a:bodyPr>
          <a:lstStyle/>
          <a:p>
            <a:pPr>
              <a:lnSpc>
                <a:spcPct val="80000"/>
              </a:lnSpc>
              <a:defRPr/>
            </a:pPr>
            <a:r>
              <a:rPr lang="en-US" sz="3200" dirty="0">
                <a:solidFill>
                  <a:srgbClr val="0D0A10"/>
                </a:solidFill>
                <a:latin typeface="Georgia" panose="02040502050405020303" pitchFamily="18" charset="0"/>
                <a:cs typeface="Arial" pitchFamily="34" charset="0"/>
              </a:rPr>
              <a:t>Fear</a:t>
            </a:r>
          </a:p>
          <a:p>
            <a:pPr>
              <a:lnSpc>
                <a:spcPct val="80000"/>
              </a:lnSpc>
              <a:defRPr/>
            </a:pPr>
            <a:r>
              <a:rPr lang="en-US" sz="3200" dirty="0">
                <a:solidFill>
                  <a:srgbClr val="0D0A10"/>
                </a:solidFill>
                <a:latin typeface="Georgia" panose="02040502050405020303" pitchFamily="18" charset="0"/>
                <a:cs typeface="Arial" pitchFamily="34" charset="0"/>
              </a:rPr>
              <a:t>Anger</a:t>
            </a:r>
          </a:p>
          <a:p>
            <a:pPr>
              <a:lnSpc>
                <a:spcPct val="80000"/>
              </a:lnSpc>
              <a:defRPr/>
            </a:pPr>
            <a:r>
              <a:rPr lang="en-US" sz="3200" dirty="0">
                <a:solidFill>
                  <a:srgbClr val="0D0A10"/>
                </a:solidFill>
                <a:latin typeface="Georgia" panose="02040502050405020303" pitchFamily="18" charset="0"/>
                <a:cs typeface="Arial" pitchFamily="34" charset="0"/>
              </a:rPr>
              <a:t>Frustration</a:t>
            </a:r>
          </a:p>
          <a:p>
            <a:pPr>
              <a:lnSpc>
                <a:spcPct val="80000"/>
              </a:lnSpc>
              <a:defRPr/>
            </a:pPr>
            <a:r>
              <a:rPr lang="en-US" sz="3200" dirty="0">
                <a:solidFill>
                  <a:srgbClr val="0D0A10"/>
                </a:solidFill>
                <a:latin typeface="Georgia" panose="02040502050405020303" pitchFamily="18" charset="0"/>
                <a:cs typeface="Arial" pitchFamily="34" charset="0"/>
              </a:rPr>
              <a:t>Disbelief</a:t>
            </a:r>
          </a:p>
          <a:p>
            <a:pPr>
              <a:lnSpc>
                <a:spcPct val="80000"/>
              </a:lnSpc>
              <a:defRPr/>
            </a:pPr>
            <a:r>
              <a:rPr lang="en-US" sz="3200" dirty="0">
                <a:solidFill>
                  <a:srgbClr val="0D0A10"/>
                </a:solidFill>
                <a:latin typeface="Georgia" panose="02040502050405020303" pitchFamily="18" charset="0"/>
                <a:cs typeface="Arial" pitchFamily="34" charset="0"/>
              </a:rPr>
              <a:t>Awkwardness</a:t>
            </a:r>
          </a:p>
          <a:p>
            <a:pPr>
              <a:lnSpc>
                <a:spcPct val="80000"/>
              </a:lnSpc>
              <a:defRPr/>
            </a:pPr>
            <a:r>
              <a:rPr lang="en-US" sz="3200" dirty="0">
                <a:solidFill>
                  <a:srgbClr val="0D0A10"/>
                </a:solidFill>
                <a:latin typeface="Georgia" panose="02040502050405020303" pitchFamily="18" charset="0"/>
                <a:cs typeface="Arial" pitchFamily="34" charset="0"/>
              </a:rPr>
              <a:t>Discomfort</a:t>
            </a:r>
          </a:p>
          <a:p>
            <a:pPr>
              <a:lnSpc>
                <a:spcPct val="80000"/>
              </a:lnSpc>
              <a:defRPr/>
            </a:pPr>
            <a:r>
              <a:rPr lang="en-US" sz="3200" dirty="0">
                <a:solidFill>
                  <a:srgbClr val="0D0A10"/>
                </a:solidFill>
                <a:latin typeface="Georgia" panose="02040502050405020303" pitchFamily="18" charset="0"/>
                <a:cs typeface="Arial" pitchFamily="34" charset="0"/>
              </a:rPr>
              <a:t>Unwelcome</a:t>
            </a:r>
          </a:p>
          <a:p>
            <a:pPr>
              <a:lnSpc>
                <a:spcPct val="80000"/>
              </a:lnSpc>
              <a:defRPr/>
            </a:pPr>
            <a:r>
              <a:rPr lang="en-US" sz="3200" dirty="0">
                <a:solidFill>
                  <a:srgbClr val="0D0A10"/>
                </a:solidFill>
                <a:latin typeface="Georgia" panose="02040502050405020303" pitchFamily="18" charset="0"/>
                <a:cs typeface="Arial" pitchFamily="34" charset="0"/>
              </a:rPr>
              <a:t>Isolated</a:t>
            </a:r>
          </a:p>
          <a:p>
            <a:pPr>
              <a:lnSpc>
                <a:spcPct val="80000"/>
              </a:lnSpc>
              <a:defRPr/>
            </a:pPr>
            <a:r>
              <a:rPr lang="en-US" sz="3200" dirty="0">
                <a:solidFill>
                  <a:srgbClr val="0D0A10"/>
                </a:solidFill>
                <a:latin typeface="Georgia" panose="02040502050405020303" pitchFamily="18" charset="0"/>
                <a:cs typeface="Arial" pitchFamily="34" charset="0"/>
              </a:rPr>
              <a:t>Invisible</a:t>
            </a:r>
          </a:p>
          <a:p>
            <a:endParaRPr lang="en-US" dirty="0"/>
          </a:p>
        </p:txBody>
      </p:sp>
      <p:pic>
        <p:nvPicPr>
          <p:cNvPr id="5" name="Content Placeholder 4">
            <a:hlinkClick r:id="rId3"/>
            <a:extLst>
              <a:ext uri="{FF2B5EF4-FFF2-40B4-BE49-F238E27FC236}">
                <a16:creationId xmlns:a16="http://schemas.microsoft.com/office/drawing/2014/main" id="{983D690F-B66D-4262-9DCE-0D7DFF29C6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3346" y="2513847"/>
            <a:ext cx="4797632" cy="2698668"/>
          </a:xfrm>
          <a:prstGeom prst="rect">
            <a:avLst/>
          </a:prstGeom>
        </p:spPr>
      </p:pic>
    </p:spTree>
    <p:extLst>
      <p:ext uri="{BB962C8B-B14F-4D97-AF65-F5344CB8AC3E}">
        <p14:creationId xmlns:p14="http://schemas.microsoft.com/office/powerpoint/2010/main" val="1278320414"/>
      </p:ext>
    </p:extLst>
  </p:cSld>
  <p:clrMapOvr>
    <a:masterClrMapping/>
  </p:clrMapOvr>
  <mc:AlternateContent xmlns:mc="http://schemas.openxmlformats.org/markup-compatibility/2006" xmlns:p14="http://schemas.microsoft.com/office/powerpoint/2010/main">
    <mc:Choice Requires="p14">
      <p:transition p14:dur="10" advTm="10000"/>
    </mc:Choice>
    <mc:Fallback xmlns:mv="urn:schemas-microsoft-com:mac:vml" xmlns="">
      <p:transition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idx="4294967295"/>
          </p:nvPr>
        </p:nvSpPr>
        <p:spPr>
          <a:xfrm>
            <a:off x="0" y="274638"/>
            <a:ext cx="8305800" cy="1143000"/>
          </a:xfrm>
          <a:prstGeom prst="rect">
            <a:avLst/>
          </a:prstGeom>
          <a:noFill/>
          <a:ln>
            <a:noFill/>
          </a:ln>
        </p:spPr>
        <p:txBody>
          <a:bodyPr spcFirstLastPara="1" vert="horz" wrap="square" lIns="91425" tIns="45700" rIns="91425" bIns="45700" rtlCol="0" anchor="t" anchorCtr="0">
            <a:noAutofit/>
          </a:bodyPr>
          <a:lstStyle/>
          <a:p>
            <a:pPr algn="ctr">
              <a:spcBef>
                <a:spcPts val="0"/>
              </a:spcBef>
              <a:buClr>
                <a:srgbClr val="E84A27"/>
              </a:buClr>
              <a:buSzPts val="4400"/>
            </a:pPr>
            <a:r>
              <a:rPr lang="en-US" b="1" dirty="0">
                <a:solidFill>
                  <a:srgbClr val="E84A27"/>
                </a:solidFill>
                <a:latin typeface="Georgia"/>
                <a:ea typeface="Georgia"/>
                <a:cs typeface="Georgia"/>
                <a:sym typeface="Georgia"/>
              </a:rPr>
              <a:t>Land Acknowledgment</a:t>
            </a:r>
            <a:endParaRPr b="1" dirty="0">
              <a:solidFill>
                <a:srgbClr val="E84A27"/>
              </a:solidFill>
              <a:latin typeface="Georgia"/>
              <a:ea typeface="Georgia"/>
              <a:cs typeface="Georgia"/>
              <a:sym typeface="Georgia"/>
            </a:endParaRPr>
          </a:p>
        </p:txBody>
      </p:sp>
      <p:sp>
        <p:nvSpPr>
          <p:cNvPr id="176" name="Google Shape;176;p28"/>
          <p:cNvSpPr txBox="1"/>
          <p:nvPr/>
        </p:nvSpPr>
        <p:spPr>
          <a:xfrm>
            <a:off x="733383" y="1041010"/>
            <a:ext cx="6347359" cy="4526100"/>
          </a:xfrm>
          <a:prstGeom prst="rect">
            <a:avLst/>
          </a:prstGeom>
          <a:noFill/>
          <a:ln>
            <a:noFill/>
          </a:ln>
        </p:spPr>
        <p:txBody>
          <a:bodyPr spcFirstLastPara="1" wrap="square" lIns="91425" tIns="45700" rIns="91425" bIns="45700" anchor="t" anchorCtr="0">
            <a:noAutofit/>
          </a:bodyPr>
          <a:lstStyle/>
          <a:p>
            <a:pPr marL="76200">
              <a:buClr>
                <a:schemeClr val="dk1"/>
              </a:buClr>
              <a:buSzPts val="2400"/>
            </a:pPr>
            <a:r>
              <a:rPr lang="en-US" sz="2700" dirty="0">
                <a:solidFill>
                  <a:schemeClr val="dk1"/>
                </a:solidFill>
                <a:latin typeface="Georgia" panose="02040502050405020303" pitchFamily="18" charset="0"/>
                <a:ea typeface="Trebuchet MS"/>
                <a:cs typeface="Calibri" panose="020F0502020204030204" pitchFamily="34" charset="0"/>
                <a:sym typeface="Trebuchet MS"/>
              </a:rPr>
              <a:t>We are on the lands of the Peoria, Kaskaskia, </a:t>
            </a:r>
            <a:r>
              <a:rPr lang="en-US" sz="2700" dirty="0" err="1">
                <a:solidFill>
                  <a:schemeClr val="dk1"/>
                </a:solidFill>
                <a:latin typeface="Georgia" panose="02040502050405020303" pitchFamily="18" charset="0"/>
                <a:ea typeface="Trebuchet MS"/>
                <a:cs typeface="Calibri" panose="020F0502020204030204" pitchFamily="34" charset="0"/>
                <a:sym typeface="Trebuchet MS"/>
              </a:rPr>
              <a:t>Piankashaw</a:t>
            </a:r>
            <a:r>
              <a:rPr lang="en-US" sz="2700" dirty="0">
                <a:solidFill>
                  <a:schemeClr val="dk1"/>
                </a:solidFill>
                <a:latin typeface="Georgia" panose="02040502050405020303" pitchFamily="18" charset="0"/>
                <a:ea typeface="Trebuchet MS"/>
                <a:cs typeface="Calibri" panose="020F0502020204030204" pitchFamily="34" charset="0"/>
                <a:sym typeface="Trebuchet MS"/>
              </a:rPr>
              <a:t>, Wea, Miami, </a:t>
            </a:r>
            <a:r>
              <a:rPr lang="en-US" sz="2700" dirty="0" err="1">
                <a:solidFill>
                  <a:schemeClr val="dk1"/>
                </a:solidFill>
                <a:latin typeface="Georgia" panose="02040502050405020303" pitchFamily="18" charset="0"/>
                <a:ea typeface="Trebuchet MS"/>
                <a:cs typeface="Calibri" panose="020F0502020204030204" pitchFamily="34" charset="0"/>
                <a:sym typeface="Trebuchet MS"/>
              </a:rPr>
              <a:t>Mascoutin</a:t>
            </a:r>
            <a:r>
              <a:rPr lang="en-US" sz="2700" dirty="0">
                <a:solidFill>
                  <a:schemeClr val="dk1"/>
                </a:solidFill>
                <a:latin typeface="Georgia" panose="02040502050405020303" pitchFamily="18" charset="0"/>
                <a:ea typeface="Trebuchet MS"/>
                <a:cs typeface="Calibri" panose="020F0502020204030204" pitchFamily="34" charset="0"/>
                <a:sym typeface="Trebuchet MS"/>
              </a:rPr>
              <a:t>, Odawa, Sauk, </a:t>
            </a:r>
            <a:r>
              <a:rPr lang="en-US" sz="2700" dirty="0" err="1">
                <a:solidFill>
                  <a:schemeClr val="dk1"/>
                </a:solidFill>
                <a:latin typeface="Georgia" panose="02040502050405020303" pitchFamily="18" charset="0"/>
                <a:ea typeface="Trebuchet MS"/>
                <a:cs typeface="Calibri" panose="020F0502020204030204" pitchFamily="34" charset="0"/>
                <a:sym typeface="Trebuchet MS"/>
              </a:rPr>
              <a:t>Mesquaki</a:t>
            </a:r>
            <a:r>
              <a:rPr lang="en-US" sz="2700" dirty="0">
                <a:solidFill>
                  <a:schemeClr val="dk1"/>
                </a:solidFill>
                <a:latin typeface="Georgia" panose="02040502050405020303" pitchFamily="18" charset="0"/>
                <a:ea typeface="Trebuchet MS"/>
                <a:cs typeface="Calibri" panose="020F0502020204030204" pitchFamily="34" charset="0"/>
                <a:sym typeface="Trebuchet MS"/>
              </a:rPr>
              <a:t>, Kickapoo, Potawatomi, Ojibwe, and Chickasaw Nations. </a:t>
            </a:r>
          </a:p>
          <a:p>
            <a:pPr marL="76200">
              <a:buClr>
                <a:schemeClr val="dk1"/>
              </a:buClr>
              <a:buSzPts val="2400"/>
            </a:pPr>
            <a:endParaRPr lang="en-US" sz="2700" dirty="0">
              <a:solidFill>
                <a:schemeClr val="dk1"/>
              </a:solidFill>
              <a:latin typeface="Georgia" panose="02040502050405020303" pitchFamily="18" charset="0"/>
              <a:ea typeface="Trebuchet MS"/>
              <a:cs typeface="Calibri" panose="020F0502020204030204" pitchFamily="34" charset="0"/>
              <a:sym typeface="Trebuchet MS"/>
            </a:endParaRPr>
          </a:p>
          <a:p>
            <a:pPr marL="76200">
              <a:buClr>
                <a:schemeClr val="dk1"/>
              </a:buClr>
              <a:buSzPts val="2400"/>
            </a:pPr>
            <a:r>
              <a:rPr lang="en-US" sz="2700" dirty="0">
                <a:solidFill>
                  <a:schemeClr val="dk1"/>
                </a:solidFill>
                <a:latin typeface="Georgia" panose="02040502050405020303" pitchFamily="18" charset="0"/>
                <a:ea typeface="Trebuchet MS"/>
                <a:cs typeface="Calibri" panose="020F0502020204030204" pitchFamily="34" charset="0"/>
                <a:sym typeface="Trebuchet MS"/>
              </a:rPr>
              <a:t>These lands were the traditional territory of these Native Nations prior to their forced removal; these lands continue to carry the stories of these Nations and their struggles for survival and identity.</a:t>
            </a:r>
          </a:p>
        </p:txBody>
      </p:sp>
      <p:pic>
        <p:nvPicPr>
          <p:cNvPr id="1026" name="Picture 2" descr="Robert Fitterman | Jacket2">
            <a:extLst>
              <a:ext uri="{FF2B5EF4-FFF2-40B4-BE49-F238E27FC236}">
                <a16:creationId xmlns:a16="http://schemas.microsoft.com/office/drawing/2014/main" id="{AB7C7827-5741-4876-A5D5-6CF21C6B4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615" y="1116343"/>
            <a:ext cx="4011978" cy="30089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E29AE0-6331-44B9-A0EE-3B4845524C71}"/>
              </a:ext>
            </a:extLst>
          </p:cNvPr>
          <p:cNvSpPr txBox="1"/>
          <p:nvPr/>
        </p:nvSpPr>
        <p:spPr>
          <a:xfrm>
            <a:off x="7264873" y="4125326"/>
            <a:ext cx="3229099"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Pictured: </a:t>
            </a:r>
            <a:r>
              <a:rPr lang="en-US" i="1" dirty="0">
                <a:latin typeface="Calibri" panose="020F0502020204030204" pitchFamily="34" charset="0"/>
                <a:cs typeface="Calibri" panose="020F0502020204030204" pitchFamily="34" charset="0"/>
              </a:rPr>
              <a:t>Beyond the Chief</a:t>
            </a:r>
            <a:r>
              <a:rPr lang="en-US" dirty="0">
                <a:latin typeface="Calibri" panose="020F0502020204030204" pitchFamily="34" charset="0"/>
                <a:cs typeface="Calibri" panose="020F0502020204030204" pitchFamily="34" charset="0"/>
              </a:rPr>
              <a:t> exhibit by Hock E Aye Vi Edgar Heap of Birds</a:t>
            </a:r>
          </a:p>
        </p:txBody>
      </p:sp>
    </p:spTree>
    <p:extLst>
      <p:ext uri="{BB962C8B-B14F-4D97-AF65-F5344CB8AC3E}">
        <p14:creationId xmlns:p14="http://schemas.microsoft.com/office/powerpoint/2010/main" val="4163145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0544" y="303666"/>
            <a:ext cx="10903529" cy="1143000"/>
          </a:xfrm>
        </p:spPr>
        <p:txBody>
          <a:bodyPr>
            <a:normAutofit fontScale="90000"/>
          </a:bodyPr>
          <a:lstStyle/>
          <a:p>
            <a:r>
              <a:rPr lang="en-US" dirty="0"/>
              <a:t>What about graduate students &amp; faculty?</a:t>
            </a:r>
          </a:p>
        </p:txBody>
      </p:sp>
      <p:sp>
        <p:nvSpPr>
          <p:cNvPr id="4" name="Content Placeholder 3"/>
          <p:cNvSpPr>
            <a:spLocks noGrp="1"/>
          </p:cNvSpPr>
          <p:nvPr>
            <p:ph idx="4294967295"/>
          </p:nvPr>
        </p:nvSpPr>
        <p:spPr>
          <a:xfrm>
            <a:off x="900544" y="1366284"/>
            <a:ext cx="9675091" cy="4525963"/>
          </a:xfrm>
        </p:spPr>
        <p:txBody>
          <a:bodyPr>
            <a:normAutofit/>
          </a:bodyPr>
          <a:lstStyle/>
          <a:p>
            <a:pPr>
              <a:lnSpc>
                <a:spcPct val="80000"/>
              </a:lnSpc>
              <a:defRPr/>
            </a:pPr>
            <a:r>
              <a:rPr lang="en-US" sz="3200" dirty="0">
                <a:solidFill>
                  <a:srgbClr val="0D0A10"/>
                </a:solidFill>
                <a:latin typeface="Georgia" panose="02040502050405020303" pitchFamily="18" charset="0"/>
                <a:cs typeface="Arial" pitchFamily="34" charset="0"/>
              </a:rPr>
              <a:t>This conversation often focuses on undergraduate experiences. </a:t>
            </a:r>
          </a:p>
          <a:p>
            <a:pPr>
              <a:lnSpc>
                <a:spcPct val="80000"/>
              </a:lnSpc>
              <a:defRPr/>
            </a:pPr>
            <a:r>
              <a:rPr lang="en-US" sz="3200" dirty="0">
                <a:solidFill>
                  <a:srgbClr val="0D0A10"/>
                </a:solidFill>
                <a:latin typeface="Georgia" panose="02040502050405020303" pitchFamily="18" charset="0"/>
                <a:cs typeface="Arial" pitchFamily="34" charset="0"/>
              </a:rPr>
              <a:t>In small groups discuss, what do microaggressions look like for faculty and graduate students? </a:t>
            </a:r>
          </a:p>
          <a:p>
            <a:pPr>
              <a:lnSpc>
                <a:spcPct val="80000"/>
              </a:lnSpc>
              <a:defRPr/>
            </a:pPr>
            <a:r>
              <a:rPr lang="en-US" sz="3200" dirty="0">
                <a:solidFill>
                  <a:srgbClr val="0D0A10"/>
                </a:solidFill>
                <a:latin typeface="Georgia" panose="02040502050405020303" pitchFamily="18" charset="0"/>
                <a:cs typeface="Arial" pitchFamily="34" charset="0"/>
              </a:rPr>
              <a:t>Use the </a:t>
            </a:r>
            <a:r>
              <a:rPr lang="en-US" sz="3200" dirty="0" err="1">
                <a:solidFill>
                  <a:srgbClr val="0D0A10"/>
                </a:solidFill>
                <a:latin typeface="Georgia" panose="02040502050405020303" pitchFamily="18" charset="0"/>
                <a:cs typeface="Arial" pitchFamily="34" charset="0"/>
                <a:hlinkClick r:id="rId3"/>
              </a:rPr>
              <a:t>Jamboard</a:t>
            </a:r>
            <a:r>
              <a:rPr lang="en-US" sz="3200" dirty="0">
                <a:solidFill>
                  <a:srgbClr val="0D0A10"/>
                </a:solidFill>
                <a:latin typeface="Georgia" panose="02040502050405020303" pitchFamily="18" charset="0"/>
                <a:cs typeface="Arial" pitchFamily="34" charset="0"/>
              </a:rPr>
              <a:t> to record your examples</a:t>
            </a:r>
          </a:p>
          <a:p>
            <a:endParaRPr lang="en-US" dirty="0"/>
          </a:p>
        </p:txBody>
      </p:sp>
    </p:spTree>
    <p:extLst>
      <p:ext uri="{BB962C8B-B14F-4D97-AF65-F5344CB8AC3E}">
        <p14:creationId xmlns:p14="http://schemas.microsoft.com/office/powerpoint/2010/main" val="214178574"/>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Does Intent Matter?</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348417"/>
            <a:ext cx="10456728"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i="1" dirty="0">
                <a:solidFill>
                  <a:srgbClr val="080046"/>
                </a:solidFill>
                <a:latin typeface="Georgia"/>
              </a:rPr>
              <a:t>The impact of unintentional racism—the ways we participate in and bolster racism without actively trying to do so—is indistinguishable from the impact of intentional racism. Imagining myself as a good person, as a progressive person, means little if I am not examining and changing the impact I’m having even through actions I once took without intention. </a:t>
            </a:r>
          </a:p>
          <a:p>
            <a:pPr marL="0" indent="0">
              <a:buNone/>
              <a:defRPr/>
            </a:pPr>
            <a:r>
              <a:rPr lang="en-US" altLang="en-US" sz="3200" dirty="0">
                <a:solidFill>
                  <a:srgbClr val="080046"/>
                </a:solidFill>
                <a:latin typeface="Georgia"/>
              </a:rPr>
              <a:t>					- Paul Gorski, EdChange.org</a:t>
            </a:r>
            <a:endParaRPr lang="en-US" altLang="en-US" dirty="0">
              <a:solidFill>
                <a:srgbClr val="080046"/>
              </a:solidFill>
              <a:latin typeface="Georgia" pitchFamily="18" charset="0"/>
            </a:endParaRPr>
          </a:p>
        </p:txBody>
      </p:sp>
    </p:spTree>
    <p:extLst>
      <p:ext uri="{BB962C8B-B14F-4D97-AF65-F5344CB8AC3E}">
        <p14:creationId xmlns:p14="http://schemas.microsoft.com/office/powerpoint/2010/main" val="678407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6DA172-B532-433A-8C8B-C79BF85B0594}"/>
              </a:ext>
            </a:extLst>
          </p:cNvPr>
          <p:cNvSpPr>
            <a:spLocks noGrp="1"/>
          </p:cNvSpPr>
          <p:nvPr>
            <p:ph type="ctrTitle"/>
          </p:nvPr>
        </p:nvSpPr>
        <p:spPr/>
        <p:txBody>
          <a:bodyPr/>
          <a:lstStyle/>
          <a:p>
            <a:r>
              <a:rPr lang="en-US" dirty="0"/>
              <a:t>Strategies to Address Microaggressions</a:t>
            </a:r>
          </a:p>
        </p:txBody>
      </p:sp>
      <p:sp>
        <p:nvSpPr>
          <p:cNvPr id="5" name="Subtitle 4">
            <a:extLst>
              <a:ext uri="{FF2B5EF4-FFF2-40B4-BE49-F238E27FC236}">
                <a16:creationId xmlns:a16="http://schemas.microsoft.com/office/drawing/2014/main" id="{F74D83A7-741A-41F3-911C-31884944729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38083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Microaggressions</a:t>
            </a:r>
          </a:p>
        </p:txBody>
      </p:sp>
      <p:sp>
        <p:nvSpPr>
          <p:cNvPr id="3" name="Content Placeholder 2"/>
          <p:cNvSpPr>
            <a:spLocks noGrp="1"/>
          </p:cNvSpPr>
          <p:nvPr>
            <p:ph idx="1"/>
          </p:nvPr>
        </p:nvSpPr>
        <p:spPr/>
        <p:txBody>
          <a:bodyPr>
            <a:normAutofit/>
          </a:bodyPr>
          <a:lstStyle/>
          <a:p>
            <a:r>
              <a:rPr lang="en-US" sz="3200" dirty="0">
                <a:latin typeface="Georgia" panose="02040502050405020303" pitchFamily="18" charset="0"/>
              </a:rPr>
              <a:t> In the </a:t>
            </a:r>
            <a:r>
              <a:rPr lang="en-US" sz="3200" dirty="0" err="1">
                <a:latin typeface="Georgia" panose="02040502050405020303" pitchFamily="18" charset="0"/>
                <a:hlinkClick r:id="rId3"/>
              </a:rPr>
              <a:t>Jamboard</a:t>
            </a:r>
            <a:r>
              <a:rPr lang="en-US" sz="3200" dirty="0">
                <a:latin typeface="Georgia" panose="02040502050405020303" pitchFamily="18" charset="0"/>
              </a:rPr>
              <a:t>, what are ways that you have learned to address microaggressions?</a:t>
            </a:r>
          </a:p>
          <a:p>
            <a:pPr lvl="1"/>
            <a:r>
              <a:rPr lang="en-US" sz="2800" dirty="0">
                <a:latin typeface="Georgia" panose="02040502050405020303" pitchFamily="18" charset="0"/>
              </a:rPr>
              <a:t>When you witness a microaggression? </a:t>
            </a:r>
          </a:p>
          <a:p>
            <a:pPr lvl="1"/>
            <a:r>
              <a:rPr lang="en-US" sz="2800" dirty="0">
                <a:latin typeface="Georgia" panose="02040502050405020303" pitchFamily="18" charset="0"/>
              </a:rPr>
              <a:t>When you’re the micro-aggressor?</a:t>
            </a:r>
          </a:p>
          <a:p>
            <a:endParaRPr lang="en-US" dirty="0"/>
          </a:p>
        </p:txBody>
      </p:sp>
    </p:spTree>
    <p:extLst>
      <p:ext uri="{BB962C8B-B14F-4D97-AF65-F5344CB8AC3E}">
        <p14:creationId xmlns:p14="http://schemas.microsoft.com/office/powerpoint/2010/main" val="2109389362"/>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Microaggressions</a:t>
            </a:r>
          </a:p>
        </p:txBody>
      </p:sp>
      <p:sp>
        <p:nvSpPr>
          <p:cNvPr id="3" name="Content Placeholder 2"/>
          <p:cNvSpPr>
            <a:spLocks noGrp="1"/>
          </p:cNvSpPr>
          <p:nvPr>
            <p:ph idx="1"/>
          </p:nvPr>
        </p:nvSpPr>
        <p:spPr/>
        <p:txBody>
          <a:bodyPr>
            <a:normAutofit/>
          </a:bodyPr>
          <a:lstStyle/>
          <a:p>
            <a:r>
              <a:rPr lang="en-US" sz="3200" dirty="0">
                <a:latin typeface="Georgia" panose="02040502050405020303" pitchFamily="18" charset="0"/>
              </a:rPr>
              <a:t>Stay in the moment</a:t>
            </a:r>
          </a:p>
          <a:p>
            <a:r>
              <a:rPr lang="en-US" sz="3200" dirty="0">
                <a:latin typeface="Georgia" panose="02040502050405020303" pitchFamily="18" charset="0"/>
              </a:rPr>
              <a:t>Decide how to respond, when</a:t>
            </a:r>
          </a:p>
          <a:p>
            <a:r>
              <a:rPr lang="en-US" sz="3200" dirty="0">
                <a:latin typeface="Georgia" panose="02040502050405020303" pitchFamily="18" charset="0"/>
              </a:rPr>
              <a:t>Focus on the specific behavior </a:t>
            </a:r>
          </a:p>
          <a:p>
            <a:r>
              <a:rPr lang="en-US" sz="3200" dirty="0">
                <a:latin typeface="Georgia" panose="02040502050405020303" pitchFamily="18" charset="0"/>
              </a:rPr>
              <a:t>Share your concern about the impact</a:t>
            </a:r>
          </a:p>
          <a:p>
            <a:r>
              <a:rPr lang="en-US" sz="3200" dirty="0">
                <a:latin typeface="Georgia" panose="02040502050405020303" pitchFamily="18" charset="0"/>
              </a:rPr>
              <a:t>Request how you would like this to change, what you need in the future</a:t>
            </a:r>
          </a:p>
          <a:p>
            <a:r>
              <a:rPr lang="en-US" sz="3200" dirty="0">
                <a:latin typeface="Georgia" panose="02040502050405020303" pitchFamily="18" charset="0"/>
              </a:rPr>
              <a:t>Reflect on the experience</a:t>
            </a:r>
          </a:p>
          <a:p>
            <a:endParaRPr lang="en-US" dirty="0"/>
          </a:p>
        </p:txBody>
      </p:sp>
    </p:spTree>
    <p:extLst>
      <p:ext uri="{BB962C8B-B14F-4D97-AF65-F5344CB8AC3E}">
        <p14:creationId xmlns:p14="http://schemas.microsoft.com/office/powerpoint/2010/main" val="151118276"/>
      </p:ext>
    </p:extLst>
  </p:cSld>
  <p:clrMapOvr>
    <a:masterClrMapping/>
  </p:clrMapOvr>
  <mc:AlternateContent xmlns:mc="http://schemas.openxmlformats.org/markup-compatibility/2006" xmlns:p14="http://schemas.microsoft.com/office/powerpoint/2010/main">
    <mc:Choice Requires="p14">
      <p:transition p14:dur="10" advTm="10000"/>
    </mc:Choice>
    <mc:Fallback xmlns:mv="urn:schemas-microsoft-com:mac:vml" xmlns="">
      <p:transition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Accepting Feedback Graciously</a:t>
            </a:r>
          </a:p>
        </p:txBody>
      </p:sp>
      <p:sp>
        <p:nvSpPr>
          <p:cNvPr id="3" name="Content Placeholder 2"/>
          <p:cNvSpPr>
            <a:spLocks noGrp="1"/>
          </p:cNvSpPr>
          <p:nvPr>
            <p:ph idx="1"/>
          </p:nvPr>
        </p:nvSpPr>
        <p:spPr/>
        <p:txBody>
          <a:bodyPr>
            <a:normAutofit/>
          </a:bodyPr>
          <a:lstStyle/>
          <a:p>
            <a:r>
              <a:rPr lang="en-US" sz="3200" dirty="0">
                <a:latin typeface="Georgia" panose="02040502050405020303" pitchFamily="18" charset="0"/>
              </a:rPr>
              <a:t>Feedback is a gift</a:t>
            </a:r>
          </a:p>
          <a:p>
            <a:r>
              <a:rPr lang="en-US" sz="3200" dirty="0">
                <a:latin typeface="Georgia" panose="02040502050405020303" pitchFamily="18" charset="0"/>
              </a:rPr>
              <a:t>Appreciate, consider the feedback</a:t>
            </a:r>
          </a:p>
          <a:p>
            <a:r>
              <a:rPr lang="en-US" sz="3200" dirty="0">
                <a:latin typeface="Georgia" panose="02040502050405020303" pitchFamily="18" charset="0"/>
              </a:rPr>
              <a:t>Acknowledge</a:t>
            </a:r>
          </a:p>
          <a:p>
            <a:r>
              <a:rPr lang="en-US" sz="3200" dirty="0">
                <a:latin typeface="Georgia" panose="02040502050405020303" pitchFamily="18" charset="0"/>
              </a:rPr>
              <a:t>Ask clarifying questions </a:t>
            </a:r>
          </a:p>
          <a:p>
            <a:r>
              <a:rPr lang="en-US" sz="3200" dirty="0">
                <a:latin typeface="Georgia" panose="02040502050405020303" pitchFamily="18" charset="0"/>
              </a:rPr>
              <a:t>Engage with humility</a:t>
            </a:r>
          </a:p>
          <a:p>
            <a:r>
              <a:rPr lang="en-US" sz="3200" dirty="0">
                <a:latin typeface="Georgia" panose="02040502050405020303" pitchFamily="18" charset="0"/>
              </a:rPr>
              <a:t>Stay present</a:t>
            </a:r>
          </a:p>
        </p:txBody>
      </p:sp>
    </p:spTree>
    <p:extLst>
      <p:ext uri="{BB962C8B-B14F-4D97-AF65-F5344CB8AC3E}">
        <p14:creationId xmlns:p14="http://schemas.microsoft.com/office/powerpoint/2010/main" val="1520688557"/>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ll, person, person, indoor&#10;&#10;Description automatically generated">
            <a:extLst>
              <a:ext uri="{FF2B5EF4-FFF2-40B4-BE49-F238E27FC236}">
                <a16:creationId xmlns:a16="http://schemas.microsoft.com/office/drawing/2014/main" id="{5AA1DB65-E2ED-4A13-9480-D239F407AFD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904670" y="1622424"/>
            <a:ext cx="2779330" cy="3474163"/>
          </a:xfrm>
          <a:prstGeom prst="rect">
            <a:avLst/>
          </a:prstGeom>
        </p:spPr>
      </p:pic>
      <p:sp>
        <p:nvSpPr>
          <p:cNvPr id="6" name="TextBox 5">
            <a:extLst>
              <a:ext uri="{FF2B5EF4-FFF2-40B4-BE49-F238E27FC236}">
                <a16:creationId xmlns:a16="http://schemas.microsoft.com/office/drawing/2014/main" id="{0EFA323C-3389-4CE2-AFE3-CF0E39F563FA}"/>
              </a:ext>
            </a:extLst>
          </p:cNvPr>
          <p:cNvSpPr txBox="1"/>
          <p:nvPr/>
        </p:nvSpPr>
        <p:spPr>
          <a:xfrm>
            <a:off x="8904670" y="5116707"/>
            <a:ext cx="2347530" cy="369332"/>
          </a:xfrm>
          <a:prstGeom prst="rect">
            <a:avLst/>
          </a:prstGeom>
          <a:noFill/>
        </p:spPr>
        <p:txBody>
          <a:bodyPr wrap="square" rtlCol="0">
            <a:spAutoFit/>
          </a:bodyPr>
          <a:lstStyle/>
          <a:p>
            <a:r>
              <a:rPr lang="en-US" sz="900" dirty="0">
                <a:hlinkClick r:id="rId4" tooltip="http://www.franklinmatters.org/2014/09/ford-hall-forum-fall-2014-programs-are.html"/>
              </a:rPr>
              <a:t>This Photo</a:t>
            </a:r>
            <a:r>
              <a:rPr lang="en-US" sz="900" dirty="0"/>
              <a:t> by Unknown Author is licensed under </a:t>
            </a:r>
            <a:r>
              <a:rPr lang="en-US" sz="900" dirty="0">
                <a:hlinkClick r:id="rId5" tooltip="https://creativecommons.org/licenses/by-nc-sa/3.0/"/>
              </a:rPr>
              <a:t>CC BY-SA-NC</a:t>
            </a:r>
            <a:endParaRPr lang="en-US" sz="900" dirty="0"/>
          </a:p>
        </p:txBody>
      </p:sp>
      <p:sp>
        <p:nvSpPr>
          <p:cNvPr id="2" name="Title 1"/>
          <p:cNvSpPr>
            <a:spLocks noGrp="1"/>
          </p:cNvSpPr>
          <p:nvPr>
            <p:ph type="title"/>
          </p:nvPr>
        </p:nvSpPr>
        <p:spPr/>
        <p:txBody>
          <a:bodyPr/>
          <a:lstStyle/>
          <a:p>
            <a:r>
              <a:rPr lang="en-US" dirty="0"/>
              <a:t>Focus on the Behavior</a:t>
            </a:r>
          </a:p>
        </p:txBody>
      </p:sp>
      <p:sp>
        <p:nvSpPr>
          <p:cNvPr id="3" name="Content Placeholder 2"/>
          <p:cNvSpPr>
            <a:spLocks noGrp="1"/>
          </p:cNvSpPr>
          <p:nvPr>
            <p:ph idx="1"/>
          </p:nvPr>
        </p:nvSpPr>
        <p:spPr>
          <a:xfrm>
            <a:off x="508000" y="1231900"/>
            <a:ext cx="8204200" cy="4894265"/>
          </a:xfrm>
        </p:spPr>
        <p:txBody>
          <a:bodyPr>
            <a:normAutofit/>
          </a:bodyPr>
          <a:lstStyle/>
          <a:p>
            <a:pPr marL="0" indent="0">
              <a:lnSpc>
                <a:spcPct val="100000"/>
              </a:lnSpc>
              <a:spcBef>
                <a:spcPts val="0"/>
              </a:spcBef>
              <a:spcAft>
                <a:spcPts val="1200"/>
              </a:spcAft>
              <a:buNone/>
            </a:pPr>
            <a:r>
              <a:rPr lang="en-US" sz="2500" dirty="0">
                <a:latin typeface="Georgia" panose="02040502050405020303" pitchFamily="18" charset="0"/>
              </a:rPr>
              <a:t>When somebody picks my pocket, I’m not going to be chasing them down so I can figure out whether he feels like he’s a thief deep down in his heart. I’m going to be chasing him down so I can get my wallet back. I don’t care what he is, but I need to hold him accountable for what he did.</a:t>
            </a:r>
          </a:p>
          <a:p>
            <a:pPr marL="0" indent="0">
              <a:lnSpc>
                <a:spcPct val="100000"/>
              </a:lnSpc>
              <a:spcBef>
                <a:spcPts val="0"/>
              </a:spcBef>
              <a:spcAft>
                <a:spcPts val="1200"/>
              </a:spcAft>
              <a:buNone/>
            </a:pPr>
            <a:r>
              <a:rPr lang="en-US" sz="2500" dirty="0">
                <a:latin typeface="Georgia" panose="02040502050405020303" pitchFamily="18" charset="0"/>
              </a:rPr>
              <a:t>That’s how we need to approach these conversations about race. Treat them like they took your wallet and focus on the part that matters, holding each person accountable for the impact of their words and actions. </a:t>
            </a:r>
          </a:p>
          <a:p>
            <a:pPr marL="0" indent="0" algn="r">
              <a:lnSpc>
                <a:spcPct val="100000"/>
              </a:lnSpc>
              <a:spcBef>
                <a:spcPts val="0"/>
              </a:spcBef>
              <a:spcAft>
                <a:spcPts val="1200"/>
              </a:spcAft>
              <a:buNone/>
            </a:pPr>
            <a:r>
              <a:rPr lang="en-US" sz="2500" dirty="0">
                <a:latin typeface="Georgia" panose="02040502050405020303" pitchFamily="18" charset="0"/>
              </a:rPr>
              <a:t>- Jay Smooth, Ill Doctrine</a:t>
            </a:r>
          </a:p>
        </p:txBody>
      </p:sp>
    </p:spTree>
    <p:extLst>
      <p:ext uri="{BB962C8B-B14F-4D97-AF65-F5344CB8AC3E}">
        <p14:creationId xmlns:p14="http://schemas.microsoft.com/office/powerpoint/2010/main" val="3531054671"/>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79094" y="641852"/>
            <a:ext cx="9613900" cy="1325563"/>
          </a:xfrm>
        </p:spPr>
        <p:txBody>
          <a:bodyPr/>
          <a:lstStyle/>
          <a:p>
            <a:r>
              <a:rPr lang="en-US" dirty="0"/>
              <a:t>Practicing our responses</a:t>
            </a:r>
          </a:p>
        </p:txBody>
      </p:sp>
      <p:sp>
        <p:nvSpPr>
          <p:cNvPr id="3" name="Content Placeholder 2"/>
          <p:cNvSpPr>
            <a:spLocks noGrp="1"/>
          </p:cNvSpPr>
          <p:nvPr>
            <p:ph idx="4294967295"/>
          </p:nvPr>
        </p:nvSpPr>
        <p:spPr>
          <a:xfrm>
            <a:off x="1179094" y="1967415"/>
            <a:ext cx="9613900" cy="3625850"/>
          </a:xfrm>
        </p:spPr>
        <p:txBody>
          <a:bodyPr>
            <a:normAutofit/>
          </a:bodyPr>
          <a:lstStyle/>
          <a:p>
            <a:r>
              <a:rPr lang="en-US" sz="3200" dirty="0">
                <a:latin typeface="Georgia" panose="02040502050405020303" pitchFamily="18" charset="0"/>
              </a:rPr>
              <a:t>In small groups, discuss your specific scenario. </a:t>
            </a:r>
          </a:p>
          <a:p>
            <a:r>
              <a:rPr lang="en-US" sz="3200" dirty="0">
                <a:latin typeface="Georgia" panose="02040502050405020303" pitchFamily="18" charset="0"/>
              </a:rPr>
              <a:t>What is going on here? </a:t>
            </a:r>
          </a:p>
          <a:p>
            <a:r>
              <a:rPr lang="en-US" sz="3200" dirty="0">
                <a:latin typeface="Georgia" panose="02040502050405020303" pitchFamily="18" charset="0"/>
              </a:rPr>
              <a:t>How can or should you respond? </a:t>
            </a:r>
          </a:p>
          <a:p>
            <a:r>
              <a:rPr lang="en-US" sz="3200" dirty="0">
                <a:latin typeface="Georgia" panose="02040502050405020303" pitchFamily="18" charset="0"/>
              </a:rPr>
              <a:t>Write how you would respond in the </a:t>
            </a:r>
            <a:r>
              <a:rPr lang="en-US" sz="3200" dirty="0" err="1">
                <a:latin typeface="Georgia" panose="02040502050405020303" pitchFamily="18" charset="0"/>
                <a:hlinkClick r:id="rId2"/>
              </a:rPr>
              <a:t>Jamboard</a:t>
            </a:r>
            <a:r>
              <a:rPr lang="en-US" sz="3200" dirty="0">
                <a:latin typeface="Georgia" panose="02040502050405020303" pitchFamily="18" charset="0"/>
              </a:rPr>
              <a:t>. </a:t>
            </a:r>
          </a:p>
        </p:txBody>
      </p:sp>
    </p:spTree>
    <p:extLst>
      <p:ext uri="{BB962C8B-B14F-4D97-AF65-F5344CB8AC3E}">
        <p14:creationId xmlns:p14="http://schemas.microsoft.com/office/powerpoint/2010/main" val="776995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30968" y="629820"/>
            <a:ext cx="9613900" cy="1325563"/>
          </a:xfrm>
        </p:spPr>
        <p:txBody>
          <a:bodyPr/>
          <a:lstStyle/>
          <a:p>
            <a:r>
              <a:rPr lang="en-US" dirty="0"/>
              <a:t>Scenario One</a:t>
            </a:r>
          </a:p>
        </p:txBody>
      </p:sp>
      <p:sp>
        <p:nvSpPr>
          <p:cNvPr id="3" name="Content Placeholder 2"/>
          <p:cNvSpPr>
            <a:spLocks noGrp="1"/>
          </p:cNvSpPr>
          <p:nvPr>
            <p:ph idx="4294967295"/>
          </p:nvPr>
        </p:nvSpPr>
        <p:spPr>
          <a:xfrm>
            <a:off x="1130968" y="1955383"/>
            <a:ext cx="9613900" cy="3625850"/>
          </a:xfrm>
        </p:spPr>
        <p:txBody>
          <a:bodyPr>
            <a:normAutofit/>
          </a:bodyPr>
          <a:lstStyle/>
          <a:p>
            <a:r>
              <a:rPr lang="en-US" sz="3200" dirty="0">
                <a:latin typeface="Georgia" panose="02040502050405020303" pitchFamily="18" charset="0"/>
              </a:rPr>
              <a:t>While teaching a class, a student responds to the topic with some racial stereotypes and overgeneralizations. You can see a few of the students of color experience a visible reaction. What would you do? </a:t>
            </a:r>
          </a:p>
        </p:txBody>
      </p:sp>
    </p:spTree>
    <p:extLst>
      <p:ext uri="{BB962C8B-B14F-4D97-AF65-F5344CB8AC3E}">
        <p14:creationId xmlns:p14="http://schemas.microsoft.com/office/powerpoint/2010/main" val="4278272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0653" y="653883"/>
            <a:ext cx="9613900" cy="1325563"/>
          </a:xfrm>
        </p:spPr>
        <p:txBody>
          <a:bodyPr/>
          <a:lstStyle/>
          <a:p>
            <a:r>
              <a:rPr lang="en-US" dirty="0"/>
              <a:t>Scenario Two</a:t>
            </a:r>
          </a:p>
        </p:txBody>
      </p:sp>
      <p:sp>
        <p:nvSpPr>
          <p:cNvPr id="3" name="Content Placeholder 2"/>
          <p:cNvSpPr>
            <a:spLocks noGrp="1"/>
          </p:cNvSpPr>
          <p:nvPr>
            <p:ph idx="4294967295"/>
          </p:nvPr>
        </p:nvSpPr>
        <p:spPr>
          <a:xfrm>
            <a:off x="1010653" y="1979446"/>
            <a:ext cx="9613900" cy="3625850"/>
          </a:xfrm>
        </p:spPr>
        <p:txBody>
          <a:bodyPr>
            <a:normAutofit/>
          </a:bodyPr>
          <a:lstStyle/>
          <a:p>
            <a:r>
              <a:rPr lang="en-US" sz="3200" dirty="0">
                <a:latin typeface="Georgia" panose="02040502050405020303" pitchFamily="18" charset="0"/>
              </a:rPr>
              <a:t>A group of instructors are commiserating about the challenges of teaching online. One of the instructors mentions a challenging experience navigating DRES accommodations with a student who missed several classes and was behind in their work. “If they can’t do the work, they should take an easier major.” What would you do?</a:t>
            </a:r>
          </a:p>
        </p:txBody>
      </p:sp>
    </p:spTree>
    <p:extLst>
      <p:ext uri="{BB962C8B-B14F-4D97-AF65-F5344CB8AC3E}">
        <p14:creationId xmlns:p14="http://schemas.microsoft.com/office/powerpoint/2010/main" val="3189374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idx="4294967295"/>
          </p:nvPr>
        </p:nvSpPr>
        <p:spPr>
          <a:xfrm>
            <a:off x="0" y="274638"/>
            <a:ext cx="8305800" cy="1143000"/>
          </a:xfrm>
          <a:prstGeom prst="rect">
            <a:avLst/>
          </a:prstGeom>
          <a:noFill/>
          <a:ln>
            <a:noFill/>
          </a:ln>
        </p:spPr>
        <p:txBody>
          <a:bodyPr spcFirstLastPara="1" vert="horz" wrap="square" lIns="91425" tIns="45700" rIns="91425" bIns="45700" rtlCol="0" anchor="t" anchorCtr="0">
            <a:noAutofit/>
          </a:bodyPr>
          <a:lstStyle/>
          <a:p>
            <a:pPr algn="ctr">
              <a:spcBef>
                <a:spcPts val="0"/>
              </a:spcBef>
              <a:buClr>
                <a:srgbClr val="E84A27"/>
              </a:buClr>
              <a:buSzPts val="4400"/>
            </a:pPr>
            <a:r>
              <a:rPr lang="en-US" b="1" dirty="0">
                <a:solidFill>
                  <a:srgbClr val="E84A27"/>
                </a:solidFill>
                <a:latin typeface="Georgia"/>
                <a:ea typeface="Georgia"/>
                <a:cs typeface="Georgia"/>
                <a:sym typeface="Georgia"/>
              </a:rPr>
              <a:t>Land Acknowledgment</a:t>
            </a:r>
            <a:endParaRPr b="1" dirty="0">
              <a:solidFill>
                <a:srgbClr val="E84A27"/>
              </a:solidFill>
              <a:latin typeface="Georgia"/>
              <a:ea typeface="Georgia"/>
              <a:cs typeface="Georgia"/>
              <a:sym typeface="Georgia"/>
            </a:endParaRPr>
          </a:p>
        </p:txBody>
      </p:sp>
      <p:sp>
        <p:nvSpPr>
          <p:cNvPr id="176" name="Google Shape;176;p28"/>
          <p:cNvSpPr txBox="1"/>
          <p:nvPr/>
        </p:nvSpPr>
        <p:spPr>
          <a:xfrm>
            <a:off x="540327" y="1203744"/>
            <a:ext cx="6152229" cy="4526100"/>
          </a:xfrm>
          <a:prstGeom prst="rect">
            <a:avLst/>
          </a:prstGeom>
          <a:noFill/>
          <a:ln>
            <a:noFill/>
          </a:ln>
        </p:spPr>
        <p:txBody>
          <a:bodyPr spcFirstLastPara="1" wrap="square" lIns="91425" tIns="45700" rIns="91425" bIns="45700" anchor="t" anchorCtr="0">
            <a:noAutofit/>
          </a:bodyPr>
          <a:lstStyle/>
          <a:p>
            <a:pPr marL="76200">
              <a:buClr>
                <a:schemeClr val="dk1"/>
              </a:buClr>
              <a:buSzPts val="2400"/>
            </a:pPr>
            <a:r>
              <a:rPr lang="en-US" sz="2700" dirty="0">
                <a:solidFill>
                  <a:schemeClr val="dk1"/>
                </a:solidFill>
                <a:latin typeface="Georgia" panose="02040502050405020303" pitchFamily="18" charset="0"/>
                <a:ea typeface="Trebuchet MS"/>
                <a:cs typeface="Calibri" panose="020F0502020204030204" pitchFamily="34" charset="0"/>
                <a:sym typeface="Trebuchet MS"/>
              </a:rPr>
              <a:t>“[Land] acknowledgement is a way that people insert an awareness of Indigenous presence and land rights in everyday life. It can be a subtle way to recognize the history of colonialism and a need for change in settler colonial societies.” (Native-Land.ca)</a:t>
            </a:r>
          </a:p>
          <a:p>
            <a:pPr marL="76200">
              <a:buClr>
                <a:schemeClr val="dk1"/>
              </a:buClr>
              <a:buSzPts val="2400"/>
            </a:pPr>
            <a:endParaRPr lang="en-US" sz="2700" dirty="0">
              <a:solidFill>
                <a:schemeClr val="dk1"/>
              </a:solidFill>
              <a:latin typeface="Georgia" panose="02040502050405020303" pitchFamily="18" charset="0"/>
              <a:ea typeface="Trebuchet MS"/>
              <a:cs typeface="Calibri" panose="020F0502020204030204" pitchFamily="34" charset="0"/>
              <a:sym typeface="Trebuchet MS"/>
            </a:endParaRPr>
          </a:p>
          <a:p>
            <a:pPr marL="76200">
              <a:buClr>
                <a:schemeClr val="dk1"/>
              </a:buClr>
              <a:buSzPts val="2400"/>
            </a:pPr>
            <a:r>
              <a:rPr lang="en-US" sz="2700" dirty="0">
                <a:solidFill>
                  <a:schemeClr val="dk1"/>
                </a:solidFill>
                <a:latin typeface="Georgia" panose="02040502050405020303" pitchFamily="18" charset="0"/>
                <a:ea typeface="Trebuchet MS"/>
                <a:cs typeface="Calibri" panose="020F0502020204030204" pitchFamily="34" charset="0"/>
                <a:sym typeface="Trebuchet MS"/>
              </a:rPr>
              <a:t>Whose land are you on? </a:t>
            </a:r>
          </a:p>
          <a:p>
            <a:pPr marL="76200">
              <a:buClr>
                <a:schemeClr val="dk1"/>
              </a:buClr>
              <a:buSzPts val="2400"/>
            </a:pPr>
            <a:endParaRPr lang="en-US" sz="2700" dirty="0">
              <a:solidFill>
                <a:schemeClr val="dk1"/>
              </a:solidFill>
              <a:latin typeface="Georgia" panose="02040502050405020303" pitchFamily="18" charset="0"/>
              <a:ea typeface="Trebuchet MS"/>
              <a:cs typeface="Calibri" panose="020F0502020204030204" pitchFamily="34" charset="0"/>
              <a:sym typeface="Trebuchet MS"/>
            </a:endParaRPr>
          </a:p>
          <a:p>
            <a:pPr marL="76200">
              <a:buClr>
                <a:schemeClr val="dk1"/>
              </a:buClr>
              <a:buSzPts val="2400"/>
            </a:pPr>
            <a:r>
              <a:rPr lang="en-US" sz="2700" dirty="0">
                <a:solidFill>
                  <a:schemeClr val="dk1"/>
                </a:solidFill>
                <a:latin typeface="Georgia" panose="02040502050405020303" pitchFamily="18" charset="0"/>
                <a:ea typeface="Trebuchet MS"/>
                <a:cs typeface="Calibri" panose="020F0502020204030204" pitchFamily="34" charset="0"/>
                <a:sym typeface="Trebuchet MS"/>
              </a:rPr>
              <a:t>Visit </a:t>
            </a:r>
            <a:r>
              <a:rPr lang="en-US" sz="2700" u="sng" dirty="0">
                <a:solidFill>
                  <a:schemeClr val="dk1"/>
                </a:solidFill>
                <a:latin typeface="Georgia" panose="02040502050405020303" pitchFamily="18" charset="0"/>
                <a:ea typeface="Trebuchet MS"/>
                <a:cs typeface="Calibri" panose="020F0502020204030204" pitchFamily="34" charset="0"/>
                <a:sym typeface="Trebuchet MS"/>
              </a:rPr>
              <a:t>native-land.ca </a:t>
            </a:r>
            <a:r>
              <a:rPr lang="en-US" sz="2700" dirty="0">
                <a:solidFill>
                  <a:schemeClr val="dk1"/>
                </a:solidFill>
                <a:latin typeface="Georgia" panose="02040502050405020303" pitchFamily="18" charset="0"/>
                <a:ea typeface="Trebuchet MS"/>
                <a:cs typeface="Calibri" panose="020F0502020204030204" pitchFamily="34" charset="0"/>
                <a:sym typeface="Trebuchet MS"/>
              </a:rPr>
              <a:t>to learn more</a:t>
            </a:r>
          </a:p>
        </p:txBody>
      </p:sp>
      <p:sp>
        <p:nvSpPr>
          <p:cNvPr id="2" name="TextBox 1">
            <a:extLst>
              <a:ext uri="{FF2B5EF4-FFF2-40B4-BE49-F238E27FC236}">
                <a16:creationId xmlns:a16="http://schemas.microsoft.com/office/drawing/2014/main" id="{F7E29AE0-6331-44B9-A0EE-3B4845524C71}"/>
              </a:ext>
            </a:extLst>
          </p:cNvPr>
          <p:cNvSpPr txBox="1"/>
          <p:nvPr/>
        </p:nvSpPr>
        <p:spPr>
          <a:xfrm>
            <a:off x="7275614" y="4073080"/>
            <a:ext cx="3229099"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Pictured: </a:t>
            </a:r>
            <a:r>
              <a:rPr lang="en-US" i="1" dirty="0">
                <a:latin typeface="Calibri" panose="020F0502020204030204" pitchFamily="34" charset="0"/>
                <a:cs typeface="Calibri" panose="020F0502020204030204" pitchFamily="34" charset="0"/>
              </a:rPr>
              <a:t>Beyond the Chief</a:t>
            </a:r>
            <a:r>
              <a:rPr lang="en-US" dirty="0">
                <a:latin typeface="Calibri" panose="020F0502020204030204" pitchFamily="34" charset="0"/>
                <a:cs typeface="Calibri" panose="020F0502020204030204" pitchFamily="34" charset="0"/>
              </a:rPr>
              <a:t> exhibit by Hock E Aye Vi Edgar Heap of Birds</a:t>
            </a:r>
          </a:p>
        </p:txBody>
      </p:sp>
      <p:pic>
        <p:nvPicPr>
          <p:cNvPr id="3" name="Picture 2" descr="Beyond the Chief | Matt Johnson's AIS 101 Blog">
            <a:extLst>
              <a:ext uri="{FF2B5EF4-FFF2-40B4-BE49-F238E27FC236}">
                <a16:creationId xmlns:a16="http://schemas.microsoft.com/office/drawing/2014/main" id="{0A968842-EFBD-4EF1-9AED-DE08E6D10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614" y="1232735"/>
            <a:ext cx="3787127" cy="2840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699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1126" y="689977"/>
            <a:ext cx="9613900" cy="1325563"/>
          </a:xfrm>
        </p:spPr>
        <p:txBody>
          <a:bodyPr/>
          <a:lstStyle/>
          <a:p>
            <a:r>
              <a:rPr lang="en-US" dirty="0"/>
              <a:t>Scenario Three</a:t>
            </a:r>
          </a:p>
        </p:txBody>
      </p:sp>
      <p:sp>
        <p:nvSpPr>
          <p:cNvPr id="3" name="Content Placeholder 2"/>
          <p:cNvSpPr>
            <a:spLocks noGrp="1"/>
          </p:cNvSpPr>
          <p:nvPr>
            <p:ph idx="4294967295"/>
          </p:nvPr>
        </p:nvSpPr>
        <p:spPr>
          <a:xfrm>
            <a:off x="1191126" y="2015540"/>
            <a:ext cx="9613900" cy="3625850"/>
          </a:xfrm>
        </p:spPr>
        <p:txBody>
          <a:bodyPr>
            <a:normAutofit/>
          </a:bodyPr>
          <a:lstStyle/>
          <a:p>
            <a:r>
              <a:rPr lang="en-US" sz="3200" dirty="0">
                <a:latin typeface="Georgia" panose="02040502050405020303" pitchFamily="18" charset="0"/>
              </a:rPr>
              <a:t>A student comes up to you during office hours. They are upset that a comment you made in class felt homophobic and transphobic. What would you do?</a:t>
            </a:r>
          </a:p>
        </p:txBody>
      </p:sp>
    </p:spTree>
    <p:extLst>
      <p:ext uri="{BB962C8B-B14F-4D97-AF65-F5344CB8AC3E}">
        <p14:creationId xmlns:p14="http://schemas.microsoft.com/office/powerpoint/2010/main" val="4192931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1126" y="689977"/>
            <a:ext cx="9613900" cy="1325563"/>
          </a:xfrm>
        </p:spPr>
        <p:txBody>
          <a:bodyPr/>
          <a:lstStyle/>
          <a:p>
            <a:r>
              <a:rPr lang="en-US" dirty="0"/>
              <a:t>Scenario Four</a:t>
            </a:r>
          </a:p>
        </p:txBody>
      </p:sp>
      <p:sp>
        <p:nvSpPr>
          <p:cNvPr id="3" name="Content Placeholder 2"/>
          <p:cNvSpPr>
            <a:spLocks noGrp="1"/>
          </p:cNvSpPr>
          <p:nvPr>
            <p:ph idx="4294967295"/>
          </p:nvPr>
        </p:nvSpPr>
        <p:spPr>
          <a:xfrm>
            <a:off x="1191126" y="2015540"/>
            <a:ext cx="9613900" cy="3625850"/>
          </a:xfrm>
        </p:spPr>
        <p:txBody>
          <a:bodyPr>
            <a:normAutofit fontScale="92500" lnSpcReduction="10000"/>
          </a:bodyPr>
          <a:lstStyle/>
          <a:p>
            <a:r>
              <a:rPr lang="en-US" sz="3200" dirty="0">
                <a:latin typeface="Georgia" panose="02040502050405020303" pitchFamily="18" charset="0"/>
              </a:rPr>
              <a:t>A first-year doctoral student approaches you to discuss a conflict with their dissertation advisor. Their advisor is refusing to accept their dissertation proposal topic on histories of marginalized communities because the advisor is trained in text-based methods and uncomfortable with the research proposal using oral traditions. The student tells you that their topic requires this approach and is concerned that this rejection is racially motivated. </a:t>
            </a:r>
          </a:p>
        </p:txBody>
      </p:sp>
    </p:spTree>
    <p:extLst>
      <p:ext uri="{BB962C8B-B14F-4D97-AF65-F5344CB8AC3E}">
        <p14:creationId xmlns:p14="http://schemas.microsoft.com/office/powerpoint/2010/main" val="4239225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89050" y="665914"/>
            <a:ext cx="9613900" cy="1325563"/>
          </a:xfrm>
        </p:spPr>
        <p:txBody>
          <a:bodyPr/>
          <a:lstStyle/>
          <a:p>
            <a:r>
              <a:rPr lang="en-US" dirty="0"/>
              <a:t>Scenario Debrief</a:t>
            </a:r>
          </a:p>
        </p:txBody>
      </p:sp>
      <p:sp>
        <p:nvSpPr>
          <p:cNvPr id="3" name="Content Placeholder 2"/>
          <p:cNvSpPr>
            <a:spLocks noGrp="1"/>
          </p:cNvSpPr>
          <p:nvPr>
            <p:ph idx="4294967295"/>
          </p:nvPr>
        </p:nvSpPr>
        <p:spPr>
          <a:xfrm>
            <a:off x="1289050" y="1991477"/>
            <a:ext cx="9613900" cy="3625850"/>
          </a:xfrm>
        </p:spPr>
        <p:txBody>
          <a:bodyPr>
            <a:normAutofit/>
          </a:bodyPr>
          <a:lstStyle/>
          <a:p>
            <a:r>
              <a:rPr lang="en-US" sz="3200" dirty="0">
                <a:latin typeface="Georgia" panose="02040502050405020303" pitchFamily="18" charset="0"/>
              </a:rPr>
              <a:t>What did you hear? </a:t>
            </a:r>
          </a:p>
          <a:p>
            <a:r>
              <a:rPr lang="en-US" sz="3200" dirty="0">
                <a:latin typeface="Georgia" panose="02040502050405020303" pitchFamily="18" charset="0"/>
              </a:rPr>
              <a:t>How would these strategies work in History? </a:t>
            </a:r>
          </a:p>
          <a:p>
            <a:r>
              <a:rPr lang="en-US" sz="3200" dirty="0">
                <a:latin typeface="Georgia" panose="02040502050405020303" pitchFamily="18" charset="0"/>
              </a:rPr>
              <a:t>How might we address the impact while also creating space for learning and growth? </a:t>
            </a:r>
          </a:p>
        </p:txBody>
      </p:sp>
    </p:spTree>
    <p:extLst>
      <p:ext uri="{BB962C8B-B14F-4D97-AF65-F5344CB8AC3E}">
        <p14:creationId xmlns:p14="http://schemas.microsoft.com/office/powerpoint/2010/main" val="355599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89050" y="665914"/>
            <a:ext cx="9613900" cy="1325563"/>
          </a:xfrm>
        </p:spPr>
        <p:txBody>
          <a:bodyPr/>
          <a:lstStyle/>
          <a:p>
            <a:r>
              <a:rPr lang="en-US" dirty="0"/>
              <a:t>Micro-affirmations and Micro-support</a:t>
            </a:r>
          </a:p>
        </p:txBody>
      </p:sp>
      <p:sp>
        <p:nvSpPr>
          <p:cNvPr id="3" name="Content Placeholder 2"/>
          <p:cNvSpPr>
            <a:spLocks noGrp="1"/>
          </p:cNvSpPr>
          <p:nvPr>
            <p:ph idx="4294967295"/>
          </p:nvPr>
        </p:nvSpPr>
        <p:spPr>
          <a:xfrm>
            <a:off x="1289050" y="1991477"/>
            <a:ext cx="9613900" cy="3625850"/>
          </a:xfrm>
        </p:spPr>
        <p:txBody>
          <a:bodyPr>
            <a:normAutofit/>
          </a:bodyPr>
          <a:lstStyle/>
          <a:p>
            <a:r>
              <a:rPr lang="en-US" sz="3200" dirty="0">
                <a:latin typeface="Georgia" panose="02040502050405020303" pitchFamily="18" charset="0"/>
              </a:rPr>
              <a:t>Micro-affirmations are “small acts in the workplace fostering inclusion, listening, comfort, and support for people who may feel unwelcome or invisible in an environment.”</a:t>
            </a:r>
          </a:p>
          <a:p>
            <a:r>
              <a:rPr lang="en-US" sz="3200" dirty="0">
                <a:latin typeface="Georgia" panose="02040502050405020303" pitchFamily="18" charset="0"/>
              </a:rPr>
              <a:t>How do you use micro-affirmations to “counter the harm” of microaggressions? </a:t>
            </a:r>
          </a:p>
        </p:txBody>
      </p:sp>
    </p:spTree>
    <p:extLst>
      <p:ext uri="{BB962C8B-B14F-4D97-AF65-F5344CB8AC3E}">
        <p14:creationId xmlns:p14="http://schemas.microsoft.com/office/powerpoint/2010/main" val="615027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0810" y="665915"/>
            <a:ext cx="9613900" cy="1325563"/>
          </a:xfrm>
        </p:spPr>
        <p:txBody>
          <a:bodyPr>
            <a:normAutofit fontScale="90000"/>
          </a:bodyPr>
          <a:lstStyle/>
          <a:p>
            <a:r>
              <a:rPr lang="en-US" dirty="0"/>
              <a:t>Micro-Affirmations in Action (Powell, Demetriou, &amp; Fisher, 2013)</a:t>
            </a:r>
          </a:p>
        </p:txBody>
      </p:sp>
      <p:sp>
        <p:nvSpPr>
          <p:cNvPr id="3" name="Content Placeholder 2"/>
          <p:cNvSpPr>
            <a:spLocks noGrp="1"/>
          </p:cNvSpPr>
          <p:nvPr>
            <p:ph idx="4294967295"/>
          </p:nvPr>
        </p:nvSpPr>
        <p:spPr>
          <a:xfrm>
            <a:off x="1070810" y="1991478"/>
            <a:ext cx="9613900" cy="3625850"/>
          </a:xfrm>
        </p:spPr>
        <p:txBody>
          <a:bodyPr>
            <a:normAutofit/>
          </a:bodyPr>
          <a:lstStyle/>
          <a:p>
            <a:r>
              <a:rPr lang="en-US" sz="3600" dirty="0">
                <a:latin typeface="Georgia" panose="02040502050405020303" pitchFamily="18" charset="0"/>
              </a:rPr>
              <a:t>May be likely to occur through </a:t>
            </a:r>
          </a:p>
          <a:p>
            <a:pPr lvl="1"/>
            <a:r>
              <a:rPr lang="en-US" sz="3200" dirty="0">
                <a:latin typeface="Georgia" panose="02040502050405020303" pitchFamily="18" charset="0"/>
              </a:rPr>
              <a:t>Appreciative inquiry</a:t>
            </a:r>
          </a:p>
          <a:p>
            <a:pPr lvl="1"/>
            <a:r>
              <a:rPr lang="en-US" sz="3200" dirty="0">
                <a:latin typeface="Georgia" panose="02040502050405020303" pitchFamily="18" charset="0"/>
              </a:rPr>
              <a:t>Recognizing and validating experiences</a:t>
            </a:r>
          </a:p>
          <a:p>
            <a:pPr lvl="1"/>
            <a:r>
              <a:rPr lang="en-US" sz="3200" dirty="0">
                <a:latin typeface="Georgia" panose="02040502050405020303" pitchFamily="18" charset="0"/>
              </a:rPr>
              <a:t>Affirming feelings</a:t>
            </a:r>
          </a:p>
          <a:p>
            <a:pPr lvl="1"/>
            <a:r>
              <a:rPr lang="en-US" sz="3200" dirty="0">
                <a:latin typeface="Georgia" panose="02040502050405020303" pitchFamily="18" charset="0"/>
              </a:rPr>
              <a:t>Reinforcing and rewarding positive behaviors</a:t>
            </a:r>
          </a:p>
        </p:txBody>
      </p:sp>
    </p:spTree>
    <p:extLst>
      <p:ext uri="{BB962C8B-B14F-4D97-AF65-F5344CB8AC3E}">
        <p14:creationId xmlns:p14="http://schemas.microsoft.com/office/powerpoint/2010/main" val="4221660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0810" y="665915"/>
            <a:ext cx="9613900" cy="1325563"/>
          </a:xfrm>
        </p:spPr>
        <p:txBody>
          <a:bodyPr>
            <a:normAutofit/>
          </a:bodyPr>
          <a:lstStyle/>
          <a:p>
            <a:r>
              <a:rPr lang="en-US" dirty="0"/>
              <a:t>Addressing Microaggressions as a Department</a:t>
            </a:r>
          </a:p>
        </p:txBody>
      </p:sp>
      <p:sp>
        <p:nvSpPr>
          <p:cNvPr id="3" name="Content Placeholder 2"/>
          <p:cNvSpPr>
            <a:spLocks noGrp="1"/>
          </p:cNvSpPr>
          <p:nvPr>
            <p:ph idx="4294967295"/>
          </p:nvPr>
        </p:nvSpPr>
        <p:spPr>
          <a:xfrm>
            <a:off x="1070810" y="1991478"/>
            <a:ext cx="9613900" cy="3625850"/>
          </a:xfrm>
        </p:spPr>
        <p:txBody>
          <a:bodyPr>
            <a:normAutofit/>
          </a:bodyPr>
          <a:lstStyle/>
          <a:p>
            <a:r>
              <a:rPr lang="en-US" sz="3600" dirty="0">
                <a:latin typeface="Georgia" panose="02040502050405020303" pitchFamily="18" charset="0"/>
              </a:rPr>
              <a:t>What can we each do to address microaggressions in History?</a:t>
            </a:r>
          </a:p>
          <a:p>
            <a:pPr marL="0" indent="0">
              <a:buNone/>
            </a:pPr>
            <a:endParaRPr lang="en-US" sz="3600" dirty="0">
              <a:latin typeface="Georgia" panose="02040502050405020303" pitchFamily="18" charset="0"/>
            </a:endParaRPr>
          </a:p>
        </p:txBody>
      </p:sp>
    </p:spTree>
    <p:extLst>
      <p:ext uri="{BB962C8B-B14F-4D97-AF65-F5344CB8AC3E}">
        <p14:creationId xmlns:p14="http://schemas.microsoft.com/office/powerpoint/2010/main" val="729869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0810" y="665915"/>
            <a:ext cx="9613900" cy="1325563"/>
          </a:xfrm>
        </p:spPr>
        <p:txBody>
          <a:bodyPr>
            <a:normAutofit/>
          </a:bodyPr>
          <a:lstStyle/>
          <a:p>
            <a:r>
              <a:rPr lang="en-US" dirty="0"/>
              <a:t>Next Steps</a:t>
            </a:r>
          </a:p>
        </p:txBody>
      </p:sp>
      <p:sp>
        <p:nvSpPr>
          <p:cNvPr id="3" name="Content Placeholder 2"/>
          <p:cNvSpPr>
            <a:spLocks noGrp="1"/>
          </p:cNvSpPr>
          <p:nvPr>
            <p:ph idx="4294967295"/>
          </p:nvPr>
        </p:nvSpPr>
        <p:spPr>
          <a:xfrm>
            <a:off x="1070810" y="1991478"/>
            <a:ext cx="9613900" cy="3625850"/>
          </a:xfrm>
        </p:spPr>
        <p:txBody>
          <a:bodyPr>
            <a:normAutofit/>
          </a:bodyPr>
          <a:lstStyle/>
          <a:p>
            <a:r>
              <a:rPr lang="en-US" sz="3600" dirty="0">
                <a:latin typeface="Georgia" panose="02040502050405020303" pitchFamily="18" charset="0"/>
              </a:rPr>
              <a:t>Department of History Diversity Committee (Chair Dr. Rana Hogarth)</a:t>
            </a:r>
          </a:p>
          <a:p>
            <a:pPr marL="0" indent="0">
              <a:buNone/>
            </a:pPr>
            <a:endParaRPr lang="en-US" sz="3600" dirty="0">
              <a:latin typeface="Georgia" panose="02040502050405020303" pitchFamily="18" charset="0"/>
            </a:endParaRPr>
          </a:p>
        </p:txBody>
      </p:sp>
    </p:spTree>
    <p:extLst>
      <p:ext uri="{BB962C8B-B14F-4D97-AF65-F5344CB8AC3E}">
        <p14:creationId xmlns:p14="http://schemas.microsoft.com/office/powerpoint/2010/main" val="357116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EAA8F-A984-4EAE-AFA8-AE3D69662DBC}"/>
              </a:ext>
            </a:extLst>
          </p:cNvPr>
          <p:cNvSpPr>
            <a:spLocks noGrp="1"/>
          </p:cNvSpPr>
          <p:nvPr>
            <p:ph type="ctrTitle" idx="4294967295"/>
          </p:nvPr>
        </p:nvSpPr>
        <p:spPr>
          <a:xfrm>
            <a:off x="928254" y="1870509"/>
            <a:ext cx="5784850" cy="2387600"/>
          </a:xfrm>
        </p:spPr>
        <p:txBody>
          <a:bodyPr>
            <a:normAutofit/>
          </a:bodyPr>
          <a:lstStyle/>
          <a:p>
            <a:r>
              <a:rPr lang="en-US" sz="6000" dirty="0"/>
              <a:t>Questions? </a:t>
            </a:r>
          </a:p>
        </p:txBody>
      </p:sp>
    </p:spTree>
    <p:extLst>
      <p:ext uri="{BB962C8B-B14F-4D97-AF65-F5344CB8AC3E}">
        <p14:creationId xmlns:p14="http://schemas.microsoft.com/office/powerpoint/2010/main" val="1642654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Office of the Vice Chancellor for Diversity, Equity &amp; Inclusion</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39628" y="1532023"/>
            <a:ext cx="10031835" cy="4876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3" indent="-341313">
              <a:defRPr/>
            </a:pPr>
            <a:endParaRPr lang="en-US" altLang="en-US" dirty="0">
              <a:solidFill>
                <a:srgbClr val="080046"/>
              </a:solidFill>
              <a:latin typeface="Georgia" pitchFamily="18" charset="0"/>
            </a:endParaRPr>
          </a:p>
        </p:txBody>
      </p:sp>
      <p:sp>
        <p:nvSpPr>
          <p:cNvPr id="4" name="Rectangle 3">
            <a:extLst>
              <a:ext uri="{FF2B5EF4-FFF2-40B4-BE49-F238E27FC236}">
                <a16:creationId xmlns:a16="http://schemas.microsoft.com/office/drawing/2014/main" id="{CA4A0EF8-B0C2-4434-9EEF-F1F4C98F2457}"/>
              </a:ext>
            </a:extLst>
          </p:cNvPr>
          <p:cNvSpPr txBox="1">
            <a:spLocks noChangeArrowheads="1"/>
          </p:cNvSpPr>
          <p:nvPr/>
        </p:nvSpPr>
        <p:spPr>
          <a:xfrm>
            <a:off x="783594" y="1534446"/>
            <a:ext cx="10532106" cy="444181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2400" dirty="0">
                <a:solidFill>
                  <a:srgbClr val="080046"/>
                </a:solidFill>
                <a:latin typeface="Georgia"/>
              </a:rPr>
              <a:t>(217) 300-9580</a:t>
            </a:r>
          </a:p>
          <a:p>
            <a:pPr marL="0" indent="0">
              <a:buNone/>
              <a:defRPr/>
            </a:pPr>
            <a:r>
              <a:rPr lang="en-US" altLang="en-US" sz="2400" dirty="0">
                <a:solidFill>
                  <a:srgbClr val="080046"/>
                </a:solidFill>
                <a:latin typeface="Georgia"/>
                <a:hlinkClick r:id="rId3"/>
              </a:rPr>
              <a:t>http://diversity.illinois.edu</a:t>
            </a:r>
            <a:endParaRPr lang="en-US" altLang="en-US" sz="2400" dirty="0">
              <a:solidFill>
                <a:srgbClr val="080046"/>
              </a:solidFill>
              <a:latin typeface="Georgia"/>
            </a:endParaRPr>
          </a:p>
          <a:p>
            <a:pPr marL="0" indent="0">
              <a:buNone/>
              <a:defRPr/>
            </a:pPr>
            <a:r>
              <a:rPr lang="en-US" altLang="en-US" sz="2400" dirty="0">
                <a:solidFill>
                  <a:srgbClr val="080046"/>
                </a:solidFill>
                <a:latin typeface="Georgia"/>
                <a:hlinkClick r:id="rId4"/>
              </a:rPr>
              <a:t>diversity@illinois.edu</a:t>
            </a:r>
            <a:r>
              <a:rPr lang="en-US" altLang="en-US" sz="2400" dirty="0">
                <a:solidFill>
                  <a:srgbClr val="080046"/>
                </a:solidFill>
                <a:latin typeface="Georgia"/>
              </a:rPr>
              <a:t> </a:t>
            </a:r>
          </a:p>
          <a:p>
            <a:pPr marL="340995" indent="-340995">
              <a:defRPr/>
            </a:pPr>
            <a:r>
              <a:rPr lang="en-US" altLang="en-US" sz="2400" dirty="0">
                <a:solidFill>
                  <a:srgbClr val="080046"/>
                </a:solidFill>
                <a:latin typeface="Georgia" pitchFamily="18" charset="0"/>
              </a:rPr>
              <a:t>Office of Access &amp; Equity</a:t>
            </a:r>
          </a:p>
          <a:p>
            <a:pPr marL="798195" lvl="1" indent="-340995">
              <a:defRPr/>
            </a:pPr>
            <a:r>
              <a:rPr lang="en-US" altLang="en-US" sz="2000" dirty="0">
                <a:solidFill>
                  <a:srgbClr val="080046"/>
                </a:solidFill>
                <a:latin typeface="Georgia" pitchFamily="18" charset="0"/>
              </a:rPr>
              <a:t>ADA Division</a:t>
            </a:r>
          </a:p>
          <a:p>
            <a:pPr marL="798195" lvl="1" indent="-340995">
              <a:defRPr/>
            </a:pPr>
            <a:r>
              <a:rPr lang="en-US" altLang="en-US" sz="2000" dirty="0">
                <a:solidFill>
                  <a:srgbClr val="080046"/>
                </a:solidFill>
                <a:latin typeface="Georgia" pitchFamily="18" charset="0"/>
              </a:rPr>
              <a:t>Affirmative Action Division</a:t>
            </a:r>
          </a:p>
          <a:p>
            <a:pPr marL="798195" lvl="1" indent="-340995">
              <a:defRPr/>
            </a:pPr>
            <a:r>
              <a:rPr lang="en-US" altLang="en-US" sz="2000" dirty="0">
                <a:solidFill>
                  <a:srgbClr val="080046"/>
                </a:solidFill>
                <a:latin typeface="Georgia" pitchFamily="18" charset="0"/>
              </a:rPr>
              <a:t>Equal Employment Opportunity Division</a:t>
            </a:r>
          </a:p>
          <a:p>
            <a:pPr marL="340995" indent="-340995">
              <a:defRPr/>
            </a:pPr>
            <a:r>
              <a:rPr lang="en-US" altLang="en-US" sz="2400" dirty="0">
                <a:solidFill>
                  <a:srgbClr val="080046"/>
                </a:solidFill>
                <a:latin typeface="Georgia" pitchFamily="18" charset="0"/>
              </a:rPr>
              <a:t>Business, Community &amp; Economic Development</a:t>
            </a:r>
          </a:p>
          <a:p>
            <a:pPr marL="340995" indent="-340995">
              <a:defRPr/>
            </a:pPr>
            <a:r>
              <a:rPr lang="en-US" altLang="en-US" sz="2400" dirty="0">
                <a:solidFill>
                  <a:srgbClr val="080046"/>
                </a:solidFill>
                <a:latin typeface="Georgia" pitchFamily="18" charset="0"/>
              </a:rPr>
              <a:t>Office of Academic Inclusive Excellence</a:t>
            </a:r>
          </a:p>
          <a:p>
            <a:pPr marL="340995" indent="-340995">
              <a:defRPr/>
            </a:pPr>
            <a:r>
              <a:rPr lang="en-US" altLang="en-US" sz="2400" dirty="0">
                <a:solidFill>
                  <a:srgbClr val="080046"/>
                </a:solidFill>
                <a:latin typeface="Georgia" pitchFamily="18" charset="0"/>
              </a:rPr>
              <a:t>Title IX Office</a:t>
            </a:r>
          </a:p>
          <a:p>
            <a:pPr marL="798195" lvl="1" indent="-340995">
              <a:defRPr/>
            </a:pPr>
            <a:endParaRPr lang="en-US" altLang="en-US" dirty="0">
              <a:solidFill>
                <a:srgbClr val="080046"/>
              </a:solidFill>
              <a:latin typeface="Georgia" pitchFamily="18" charset="0"/>
            </a:endParaRPr>
          </a:p>
          <a:p>
            <a:pPr marL="340995" indent="-340995">
              <a:defRPr/>
            </a:pPr>
            <a:endParaRPr lang="en-US" altLang="en-US" dirty="0">
              <a:solidFill>
                <a:srgbClr val="080046"/>
              </a:solidFill>
              <a:latin typeface="Georgia" pitchFamily="18" charset="0"/>
            </a:endParaRPr>
          </a:p>
        </p:txBody>
      </p:sp>
    </p:spTree>
    <p:extLst>
      <p:ext uri="{BB962C8B-B14F-4D97-AF65-F5344CB8AC3E}">
        <p14:creationId xmlns:p14="http://schemas.microsoft.com/office/powerpoint/2010/main" val="2018123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Contact Ross</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39628" y="1532023"/>
            <a:ext cx="10031835" cy="4876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3" indent="-341313">
              <a:defRPr/>
            </a:pPr>
            <a:endParaRPr lang="en-US" altLang="en-US" dirty="0">
              <a:solidFill>
                <a:srgbClr val="080046"/>
              </a:solidFill>
              <a:latin typeface="Georgia" pitchFamily="18" charset="0"/>
            </a:endParaRPr>
          </a:p>
        </p:txBody>
      </p:sp>
      <p:sp>
        <p:nvSpPr>
          <p:cNvPr id="4" name="Rectangle 3">
            <a:extLst>
              <a:ext uri="{FF2B5EF4-FFF2-40B4-BE49-F238E27FC236}">
                <a16:creationId xmlns:a16="http://schemas.microsoft.com/office/drawing/2014/main" id="{CA4A0EF8-B0C2-4434-9EEF-F1F4C98F2457}"/>
              </a:ext>
            </a:extLst>
          </p:cNvPr>
          <p:cNvSpPr txBox="1">
            <a:spLocks noChangeArrowheads="1"/>
          </p:cNvSpPr>
          <p:nvPr/>
        </p:nvSpPr>
        <p:spPr>
          <a:xfrm>
            <a:off x="783593" y="1534446"/>
            <a:ext cx="10559909" cy="441978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b="1" dirty="0">
                <a:solidFill>
                  <a:srgbClr val="080046"/>
                </a:solidFill>
                <a:latin typeface="Georgia"/>
              </a:rPr>
              <a:t>Office of Academic Inclusive Excellence</a:t>
            </a:r>
          </a:p>
          <a:p>
            <a:pPr marL="0" indent="0">
              <a:buNone/>
              <a:defRPr/>
            </a:pPr>
            <a:r>
              <a:rPr lang="en-US" altLang="en-US" sz="2200" dirty="0">
                <a:solidFill>
                  <a:srgbClr val="080046"/>
                </a:solidFill>
                <a:latin typeface="Georgia"/>
              </a:rPr>
              <a:t>Education &amp; Training ● Equity Support ● Organizational Development</a:t>
            </a:r>
          </a:p>
          <a:p>
            <a:pPr marL="0" indent="0">
              <a:buNone/>
              <a:defRPr/>
            </a:pPr>
            <a:r>
              <a:rPr lang="en-US" altLang="en-US" sz="2200" dirty="0">
                <a:solidFill>
                  <a:srgbClr val="080046"/>
                </a:solidFill>
                <a:latin typeface="Georgia"/>
              </a:rPr>
              <a:t>Ross Wantland</a:t>
            </a:r>
          </a:p>
          <a:p>
            <a:pPr marL="0" indent="0">
              <a:buNone/>
              <a:defRPr/>
            </a:pPr>
            <a:r>
              <a:rPr lang="en-US" altLang="en-US" sz="2200" dirty="0">
                <a:solidFill>
                  <a:srgbClr val="080046"/>
                </a:solidFill>
                <a:latin typeface="Georgia"/>
              </a:rPr>
              <a:t>Director of Curriculum Development and Education</a:t>
            </a:r>
          </a:p>
          <a:p>
            <a:pPr marL="0" indent="0">
              <a:buNone/>
              <a:defRPr/>
            </a:pPr>
            <a:r>
              <a:rPr lang="en-US" altLang="en-US" sz="2200" dirty="0">
                <a:solidFill>
                  <a:srgbClr val="080046"/>
                </a:solidFill>
                <a:latin typeface="Georgia"/>
              </a:rPr>
              <a:t>(217) 244-1814</a:t>
            </a:r>
          </a:p>
          <a:p>
            <a:pPr marL="0" indent="0">
              <a:buNone/>
              <a:defRPr/>
            </a:pPr>
            <a:r>
              <a:rPr lang="en-US" altLang="en-US" sz="2200" dirty="0">
                <a:solidFill>
                  <a:srgbClr val="080046"/>
                </a:solidFill>
                <a:latin typeface="Georgia"/>
                <a:hlinkClick r:id="rId3"/>
              </a:rPr>
              <a:t>wantland@illinois.edu</a:t>
            </a:r>
            <a:r>
              <a:rPr lang="en-US" altLang="en-US" sz="2200" dirty="0">
                <a:solidFill>
                  <a:srgbClr val="080046"/>
                </a:solidFill>
                <a:latin typeface="Georgia"/>
              </a:rPr>
              <a:t> </a:t>
            </a:r>
          </a:p>
          <a:p>
            <a:pPr marL="0" indent="0">
              <a:buNone/>
              <a:defRPr/>
            </a:pPr>
            <a:endParaRPr lang="en-US" altLang="en-US" sz="2400" dirty="0">
              <a:solidFill>
                <a:srgbClr val="080046"/>
              </a:solidFill>
              <a:latin typeface="Georgia" pitchFamily="18" charset="0"/>
            </a:endParaRPr>
          </a:p>
          <a:p>
            <a:pPr marL="0" indent="0" algn="ctr">
              <a:buNone/>
              <a:defRPr/>
            </a:pPr>
            <a:r>
              <a:rPr lang="en-US" altLang="en-US" sz="2200" dirty="0">
                <a:solidFill>
                  <a:srgbClr val="080046"/>
                </a:solidFill>
                <a:latin typeface="Georgia"/>
              </a:rPr>
              <a:t>VISIT OUR NEW OFFICE</a:t>
            </a:r>
          </a:p>
          <a:p>
            <a:pPr marL="0" indent="0" algn="ctr">
              <a:buNone/>
              <a:defRPr/>
            </a:pPr>
            <a:r>
              <a:rPr lang="en-US" altLang="en-US" sz="2200" dirty="0">
                <a:solidFill>
                  <a:srgbClr val="080046"/>
                </a:solidFill>
                <a:latin typeface="Georgia"/>
              </a:rPr>
              <a:t>Suite 302, 614 E. Daniel St.</a:t>
            </a:r>
          </a:p>
          <a:p>
            <a:pPr marL="340995" indent="-340995">
              <a:defRPr/>
            </a:pPr>
            <a:endParaRPr lang="en-US" altLang="en-US" dirty="0">
              <a:solidFill>
                <a:srgbClr val="080046"/>
              </a:solidFill>
              <a:latin typeface="Georgia" pitchFamily="18" charset="0"/>
            </a:endParaRPr>
          </a:p>
        </p:txBody>
      </p:sp>
    </p:spTree>
    <p:extLst>
      <p:ext uri="{BB962C8B-B14F-4D97-AF65-F5344CB8AC3E}">
        <p14:creationId xmlns:p14="http://schemas.microsoft.com/office/powerpoint/2010/main" val="3991617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Introductions</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694780"/>
            <a:ext cx="10017039"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0995" indent="-340995">
              <a:defRPr/>
            </a:pPr>
            <a:r>
              <a:rPr lang="en-US" altLang="en-US" dirty="0">
                <a:solidFill>
                  <a:srgbClr val="080046"/>
                </a:solidFill>
                <a:latin typeface="Georgia" pitchFamily="18" charset="0"/>
              </a:rPr>
              <a:t>In the </a:t>
            </a:r>
            <a:r>
              <a:rPr lang="en-US" altLang="en-US" dirty="0" err="1">
                <a:solidFill>
                  <a:srgbClr val="080046"/>
                </a:solidFill>
                <a:latin typeface="Georgia" pitchFamily="18" charset="0"/>
                <a:hlinkClick r:id="rId2"/>
              </a:rPr>
              <a:t>Jamboard</a:t>
            </a:r>
            <a:r>
              <a:rPr lang="en-US" altLang="en-US" dirty="0">
                <a:solidFill>
                  <a:srgbClr val="080046"/>
                </a:solidFill>
                <a:latin typeface="Georgia" pitchFamily="18" charset="0"/>
              </a:rPr>
              <a:t>, write a post it note with your name and one thing you’d like to get out of </a:t>
            </a:r>
            <a:r>
              <a:rPr lang="en-US" altLang="en-US">
                <a:solidFill>
                  <a:srgbClr val="080046"/>
                </a:solidFill>
                <a:latin typeface="Georgia" pitchFamily="18" charset="0"/>
              </a:rPr>
              <a:t>today’s conversation </a:t>
            </a:r>
            <a:endParaRPr lang="en-US" altLang="en-US" dirty="0">
              <a:solidFill>
                <a:srgbClr val="080046"/>
              </a:solidFill>
              <a:latin typeface="Georgia" pitchFamily="18" charset="0"/>
            </a:endParaRPr>
          </a:p>
          <a:p>
            <a:pPr marL="340995" indent="-340995">
              <a:defRPr/>
            </a:pPr>
            <a:endParaRPr lang="en-US" altLang="en-US" dirty="0">
              <a:solidFill>
                <a:srgbClr val="080046"/>
              </a:solidFill>
              <a:latin typeface="Georgia" pitchFamily="18" charset="0"/>
            </a:endParaRPr>
          </a:p>
        </p:txBody>
      </p:sp>
    </p:spTree>
    <p:extLst>
      <p:ext uri="{BB962C8B-B14F-4D97-AF65-F5344CB8AC3E}">
        <p14:creationId xmlns:p14="http://schemas.microsoft.com/office/powerpoint/2010/main" val="413066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Today’s Goals</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694780"/>
            <a:ext cx="10017039"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0995" indent="-340995">
              <a:defRPr/>
            </a:pPr>
            <a:r>
              <a:rPr lang="en-US" altLang="en-US" sz="3200" dirty="0">
                <a:solidFill>
                  <a:srgbClr val="080046"/>
                </a:solidFill>
                <a:latin typeface="Georgia"/>
              </a:rPr>
              <a:t>Understanding microaggressions in academic and co-curricular spaces</a:t>
            </a:r>
          </a:p>
          <a:p>
            <a:pPr marL="340995" indent="-340995">
              <a:defRPr/>
            </a:pPr>
            <a:r>
              <a:rPr lang="en-US" altLang="en-US" sz="3200" dirty="0">
                <a:solidFill>
                  <a:srgbClr val="080046"/>
                </a:solidFill>
                <a:latin typeface="Georgia"/>
              </a:rPr>
              <a:t>Identify personalized strategies for addressing microaggressions</a:t>
            </a:r>
          </a:p>
          <a:p>
            <a:pPr marL="798195" lvl="1" indent="-340995">
              <a:defRPr/>
            </a:pPr>
            <a:endParaRPr lang="en-US" altLang="en-US" dirty="0">
              <a:solidFill>
                <a:srgbClr val="080046"/>
              </a:solidFill>
              <a:latin typeface="Georgia" pitchFamily="18" charset="0"/>
            </a:endParaRPr>
          </a:p>
          <a:p>
            <a:pPr marL="340995" indent="-340995">
              <a:defRPr/>
            </a:pPr>
            <a:endParaRPr lang="en-US" altLang="en-US" dirty="0">
              <a:solidFill>
                <a:srgbClr val="080046"/>
              </a:solidFill>
              <a:latin typeface="Georgia" pitchFamily="18" charset="0"/>
            </a:endParaRPr>
          </a:p>
        </p:txBody>
      </p:sp>
    </p:spTree>
    <p:extLst>
      <p:ext uri="{BB962C8B-B14F-4D97-AF65-F5344CB8AC3E}">
        <p14:creationId xmlns:p14="http://schemas.microsoft.com/office/powerpoint/2010/main" val="617685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Assumptions and Agreements</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376125"/>
            <a:ext cx="10017039"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0995" indent="-340995">
              <a:defRPr/>
            </a:pPr>
            <a:r>
              <a:rPr lang="en-US" altLang="en-US" sz="3200" dirty="0">
                <a:solidFill>
                  <a:srgbClr val="080046"/>
                </a:solidFill>
                <a:latin typeface="Georgia"/>
              </a:rPr>
              <a:t>Racism, sexism, ableism, classism, antisemitism, and other forms of oppression harm our communities</a:t>
            </a:r>
          </a:p>
          <a:p>
            <a:pPr marL="340995" indent="-340995">
              <a:defRPr/>
            </a:pPr>
            <a:r>
              <a:rPr lang="en-US" altLang="en-US" sz="3200" dirty="0">
                <a:solidFill>
                  <a:srgbClr val="080046"/>
                </a:solidFill>
                <a:latin typeface="Georgia"/>
              </a:rPr>
              <a:t>These materialize interpersonally and systemically</a:t>
            </a:r>
          </a:p>
          <a:p>
            <a:pPr marL="340995" indent="-340995">
              <a:defRPr/>
            </a:pPr>
            <a:r>
              <a:rPr lang="en-US" altLang="en-US" sz="3200" dirty="0">
                <a:solidFill>
                  <a:srgbClr val="080046"/>
                </a:solidFill>
                <a:latin typeface="Georgia"/>
              </a:rPr>
              <a:t>We have all been impacted by these systems</a:t>
            </a:r>
          </a:p>
          <a:p>
            <a:pPr marL="340995" indent="-340995">
              <a:defRPr/>
            </a:pPr>
            <a:r>
              <a:rPr lang="en-US" altLang="en-US" sz="3200" dirty="0">
                <a:solidFill>
                  <a:srgbClr val="080046"/>
                </a:solidFill>
                <a:latin typeface="Georgia"/>
              </a:rPr>
              <a:t>We must come together to resolve these issues</a:t>
            </a:r>
          </a:p>
          <a:p>
            <a:pPr marL="340995" indent="-340995">
              <a:defRPr/>
            </a:pPr>
            <a:r>
              <a:rPr lang="en-US" altLang="en-US" sz="3200" dirty="0">
                <a:solidFill>
                  <a:srgbClr val="080046"/>
                </a:solidFill>
                <a:latin typeface="Georgia"/>
              </a:rPr>
              <a:t>We can best speak from our own individual experiences</a:t>
            </a:r>
          </a:p>
          <a:p>
            <a:pPr marL="340995" indent="-340995">
              <a:defRPr/>
            </a:pPr>
            <a:endParaRPr lang="en-US" altLang="en-US" sz="3200" dirty="0">
              <a:solidFill>
                <a:srgbClr val="080046"/>
              </a:solidFill>
              <a:latin typeface="Georgia"/>
            </a:endParaRPr>
          </a:p>
          <a:p>
            <a:pPr marL="340995" indent="-340995">
              <a:defRPr/>
            </a:pPr>
            <a:endParaRPr lang="en-US" altLang="en-US" sz="3200" dirty="0">
              <a:solidFill>
                <a:srgbClr val="080046"/>
              </a:solidFill>
              <a:latin typeface="Georgia"/>
            </a:endParaRPr>
          </a:p>
          <a:p>
            <a:pPr marL="798195" lvl="1" indent="-340995">
              <a:defRPr/>
            </a:pPr>
            <a:endParaRPr lang="en-US" altLang="en-US" dirty="0">
              <a:solidFill>
                <a:srgbClr val="080046"/>
              </a:solidFill>
              <a:latin typeface="Georgia" pitchFamily="18" charset="0"/>
            </a:endParaRPr>
          </a:p>
          <a:p>
            <a:pPr marL="340995" indent="-340995">
              <a:defRPr/>
            </a:pPr>
            <a:endParaRPr lang="en-US" altLang="en-US" dirty="0">
              <a:solidFill>
                <a:srgbClr val="080046"/>
              </a:solidFill>
              <a:latin typeface="Georgia" pitchFamily="18" charset="0"/>
            </a:endParaRPr>
          </a:p>
        </p:txBody>
      </p:sp>
    </p:spTree>
    <p:extLst>
      <p:ext uri="{BB962C8B-B14F-4D97-AF65-F5344CB8AC3E}">
        <p14:creationId xmlns:p14="http://schemas.microsoft.com/office/powerpoint/2010/main" val="1385317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Defining Microaggressions</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694780"/>
            <a:ext cx="10017039"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200" dirty="0">
                <a:solidFill>
                  <a:srgbClr val="080046"/>
                </a:solidFill>
                <a:latin typeface="Georgia"/>
              </a:rPr>
              <a:t>In the chat: </a:t>
            </a:r>
          </a:p>
          <a:p>
            <a:pPr marL="340995" indent="-340995">
              <a:defRPr/>
            </a:pPr>
            <a:r>
              <a:rPr lang="en-US" altLang="en-US" sz="3200" dirty="0">
                <a:solidFill>
                  <a:srgbClr val="080046"/>
                </a:solidFill>
                <a:latin typeface="Georgia"/>
              </a:rPr>
              <a:t>What do you know about microaggressions?</a:t>
            </a:r>
          </a:p>
          <a:p>
            <a:pPr marL="340995" indent="-340995">
              <a:defRPr/>
            </a:pPr>
            <a:r>
              <a:rPr lang="en-US" altLang="en-US" sz="3200" dirty="0">
                <a:solidFill>
                  <a:srgbClr val="080046"/>
                </a:solidFill>
                <a:latin typeface="Georgia"/>
              </a:rPr>
              <a:t>What do you wish you knew? </a:t>
            </a:r>
          </a:p>
          <a:p>
            <a:pPr marL="798195" lvl="1" indent="-340995">
              <a:defRPr/>
            </a:pPr>
            <a:endParaRPr lang="en-US" altLang="en-US" dirty="0">
              <a:solidFill>
                <a:srgbClr val="080046"/>
              </a:solidFill>
              <a:latin typeface="Georgia" pitchFamily="18" charset="0"/>
            </a:endParaRPr>
          </a:p>
          <a:p>
            <a:pPr marL="340995" indent="-340995">
              <a:defRPr/>
            </a:pPr>
            <a:endParaRPr lang="en-US" altLang="en-US" dirty="0">
              <a:solidFill>
                <a:srgbClr val="080046"/>
              </a:solidFill>
              <a:latin typeface="Georgia" pitchFamily="18" charset="0"/>
            </a:endParaRPr>
          </a:p>
        </p:txBody>
      </p:sp>
    </p:spTree>
    <p:extLst>
      <p:ext uri="{BB962C8B-B14F-4D97-AF65-F5344CB8AC3E}">
        <p14:creationId xmlns:p14="http://schemas.microsoft.com/office/powerpoint/2010/main" val="103781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453902"/>
            <a:ext cx="11482387" cy="1325563"/>
          </a:xfrm>
        </p:spPr>
        <p:txBody>
          <a:bodyPr/>
          <a:lstStyle/>
          <a:p>
            <a:r>
              <a:rPr lang="en-US" dirty="0">
                <a:latin typeface="Georgia"/>
              </a:rPr>
              <a:t>Understanding Microaggressions</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779465"/>
            <a:ext cx="5282991" cy="337499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2700" dirty="0">
                <a:solidFill>
                  <a:srgbClr val="080046"/>
                </a:solidFill>
                <a:latin typeface="Georgia"/>
              </a:rPr>
              <a:t>Commonplace verbal or behavioral indignities, whether intentional or unintentional, which communicate hostile, derogatory, or negative racial [and/or other identities] slights and insults </a:t>
            </a:r>
          </a:p>
          <a:p>
            <a:pPr marL="0" indent="0" algn="r">
              <a:buNone/>
              <a:defRPr/>
            </a:pPr>
            <a:r>
              <a:rPr lang="en-US" altLang="en-US" sz="2700" dirty="0">
                <a:solidFill>
                  <a:srgbClr val="080046"/>
                </a:solidFill>
                <a:latin typeface="Georgia"/>
              </a:rPr>
              <a:t>(D.W. Sue, et al., 2007)</a:t>
            </a:r>
          </a:p>
          <a:p>
            <a:pPr marL="0" indent="0">
              <a:buNone/>
              <a:defRPr/>
            </a:pPr>
            <a:endParaRPr lang="en-US" altLang="en-US" sz="2700" dirty="0">
              <a:solidFill>
                <a:srgbClr val="080046"/>
              </a:solidFill>
              <a:latin typeface="Georgia" pitchFamily="18" charset="0"/>
            </a:endParaRPr>
          </a:p>
          <a:p>
            <a:pPr marL="0" indent="0">
              <a:buNone/>
              <a:defRPr/>
            </a:pPr>
            <a:endParaRPr lang="en-US" altLang="en-US" sz="2700" dirty="0">
              <a:solidFill>
                <a:srgbClr val="080046"/>
              </a:solidFill>
              <a:latin typeface="Georgia" pitchFamily="18" charset="0"/>
            </a:endParaRPr>
          </a:p>
          <a:p>
            <a:pPr marL="340995" indent="-340995">
              <a:defRPr/>
            </a:pPr>
            <a:endParaRPr lang="en-US" altLang="en-US" sz="2700" dirty="0">
              <a:solidFill>
                <a:srgbClr val="080046"/>
              </a:solidFill>
              <a:latin typeface="Georgia" pitchFamily="18" charset="0"/>
            </a:endParaRPr>
          </a:p>
          <a:p>
            <a:pPr marL="340995" indent="-340995">
              <a:defRPr/>
            </a:pPr>
            <a:endParaRPr lang="en-US" altLang="en-US" dirty="0">
              <a:solidFill>
                <a:srgbClr val="080046"/>
              </a:solidFill>
              <a:latin typeface="Georgia" pitchFamily="18" charset="0"/>
            </a:endParaRPr>
          </a:p>
          <a:p>
            <a:pPr marL="340995" indent="-340995">
              <a:defRPr/>
            </a:pPr>
            <a:endParaRPr lang="en-US" altLang="en-US" dirty="0">
              <a:solidFill>
                <a:srgbClr val="080046"/>
              </a:solidFill>
              <a:latin typeface="Georgia" pitchFamily="18" charset="0"/>
            </a:endParaRPr>
          </a:p>
          <a:p>
            <a:pPr marL="798195" lvl="1" indent="-340995">
              <a:defRPr/>
            </a:pPr>
            <a:endParaRPr lang="en-US" altLang="en-US" dirty="0">
              <a:solidFill>
                <a:srgbClr val="080046"/>
              </a:solidFill>
              <a:latin typeface="Georgia" pitchFamily="18" charset="0"/>
            </a:endParaRPr>
          </a:p>
          <a:p>
            <a:pPr marL="340995" indent="-340995">
              <a:defRPr/>
            </a:pPr>
            <a:endParaRPr lang="en-US" altLang="en-US" dirty="0">
              <a:solidFill>
                <a:srgbClr val="080046"/>
              </a:solidFill>
              <a:latin typeface="Georgia" pitchFamily="18" charset="0"/>
            </a:endParaRPr>
          </a:p>
        </p:txBody>
      </p:sp>
      <p:pic>
        <p:nvPicPr>
          <p:cNvPr id="8" name="Content Placeholder 4">
            <a:hlinkClick r:id="rId3"/>
            <a:extLst>
              <a:ext uri="{FF2B5EF4-FFF2-40B4-BE49-F238E27FC236}">
                <a16:creationId xmlns:a16="http://schemas.microsoft.com/office/drawing/2014/main" id="{842D7913-DD8B-4F15-B120-7B03A51690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8975" y="1779464"/>
            <a:ext cx="5601566" cy="3150881"/>
          </a:xfrm>
          <a:prstGeom prst="rect">
            <a:avLst/>
          </a:prstGeom>
          <a:ln>
            <a:solidFill>
              <a:schemeClr val="tx1"/>
            </a:solidFill>
          </a:ln>
        </p:spPr>
      </p:pic>
    </p:spTree>
    <p:extLst>
      <p:ext uri="{BB962C8B-B14F-4D97-AF65-F5344CB8AC3E}">
        <p14:creationId xmlns:p14="http://schemas.microsoft.com/office/powerpoint/2010/main" val="4188889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453902"/>
            <a:ext cx="11482387" cy="1325563"/>
          </a:xfrm>
        </p:spPr>
        <p:txBody>
          <a:bodyPr/>
          <a:lstStyle/>
          <a:p>
            <a:r>
              <a:rPr lang="en-US" dirty="0">
                <a:latin typeface="Georgia"/>
              </a:rPr>
              <a:t>Understanding Microaggressions</a:t>
            </a:r>
          </a:p>
        </p:txBody>
      </p:sp>
      <p:pic>
        <p:nvPicPr>
          <p:cNvPr id="8" name="Content Placeholder 4">
            <a:hlinkClick r:id="rId3"/>
            <a:extLst>
              <a:ext uri="{FF2B5EF4-FFF2-40B4-BE49-F238E27FC236}">
                <a16:creationId xmlns:a16="http://schemas.microsoft.com/office/drawing/2014/main" id="{842D7913-DD8B-4F15-B120-7B03A51690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6147" y="1531488"/>
            <a:ext cx="7879705" cy="4432334"/>
          </a:xfrm>
          <a:prstGeom prst="rect">
            <a:avLst/>
          </a:prstGeom>
          <a:ln>
            <a:solidFill>
              <a:schemeClr val="tx1"/>
            </a:solidFill>
          </a:ln>
        </p:spPr>
      </p:pic>
    </p:spTree>
    <p:extLst>
      <p:ext uri="{BB962C8B-B14F-4D97-AF65-F5344CB8AC3E}">
        <p14:creationId xmlns:p14="http://schemas.microsoft.com/office/powerpoint/2010/main" val="3676319733"/>
      </p:ext>
    </p:extLst>
  </p:cSld>
  <p:clrMapOvr>
    <a:masterClrMapping/>
  </p:clrMapOvr>
</p:sld>
</file>

<file path=ppt/theme/theme1.xml><?xml version="1.0" encoding="utf-8"?>
<a:theme xmlns:a="http://schemas.openxmlformats.org/drawingml/2006/main" name="Custom Design">
  <a:themeElements>
    <a:clrScheme name="University of Illinois">
      <a:dk1>
        <a:srgbClr val="13284B"/>
      </a:dk1>
      <a:lt1>
        <a:srgbClr val="FFFFFF"/>
      </a:lt1>
      <a:dk2>
        <a:srgbClr val="1E3877"/>
      </a:dk2>
      <a:lt2>
        <a:srgbClr val="F8FAFC"/>
      </a:lt2>
      <a:accent1>
        <a:srgbClr val="FF542E"/>
      </a:accent1>
      <a:accent2>
        <a:srgbClr val="1D58A7"/>
      </a:accent2>
      <a:accent3>
        <a:srgbClr val="F5821E"/>
      </a:accent3>
      <a:accent4>
        <a:srgbClr val="009FD3"/>
      </a:accent4>
      <a:accent5>
        <a:srgbClr val="DD3403"/>
      </a:accent5>
      <a:accent6>
        <a:srgbClr val="D2D2D2"/>
      </a:accent6>
      <a:hlink>
        <a:srgbClr val="1D58A7"/>
      </a:hlink>
      <a:folHlink>
        <a:srgbClr val="DD340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2A467FE-6F50-074F-B654-36E3EAF61250}" vid="{04F66095-14F1-444A-B203-39EB832485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35C824D5A69B4D851D5DF731789809" ma:contentTypeVersion="8" ma:contentTypeDescription="Create a new document." ma:contentTypeScope="" ma:versionID="2304ee231288b2ff71acd1bbb74acada">
  <xsd:schema xmlns:xsd="http://www.w3.org/2001/XMLSchema" xmlns:xs="http://www.w3.org/2001/XMLSchema" xmlns:p="http://schemas.microsoft.com/office/2006/metadata/properties" xmlns:ns3="2881d00a-dfe9-4fa0-8ac8-327db09b74d5" xmlns:ns4="d5ce8da6-8690-4ed2-9340-92424da5c6af" targetNamespace="http://schemas.microsoft.com/office/2006/metadata/properties" ma:root="true" ma:fieldsID="16772ec6ce6520cf384b3f4892fe85cf" ns3:_="" ns4:_="">
    <xsd:import namespace="2881d00a-dfe9-4fa0-8ac8-327db09b74d5"/>
    <xsd:import namespace="d5ce8da6-8690-4ed2-9340-92424da5c6a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1d00a-dfe9-4fa0-8ac8-327db09b7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ce8da6-8690-4ed2-9340-92424da5c6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27884C-E967-44E3-A3E8-52E29AB1A063}">
  <ds:schemaRefs>
    <ds:schemaRef ds:uri="http://schemas.microsoft.com/sharepoint/v3/contenttype/forms"/>
  </ds:schemaRefs>
</ds:datastoreItem>
</file>

<file path=customXml/itemProps2.xml><?xml version="1.0" encoding="utf-8"?>
<ds:datastoreItem xmlns:ds="http://schemas.openxmlformats.org/officeDocument/2006/customXml" ds:itemID="{92095C31-EDDE-4436-83D7-4F38F9AAAE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1d00a-dfe9-4fa0-8ac8-327db09b74d5"/>
    <ds:schemaRef ds:uri="d5ce8da6-8690-4ed2-9340-92424da5c6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94EF87-5827-4B6E-96B1-91F03D61D40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2449</TotalTime>
  <Words>1712</Words>
  <Application>Microsoft Office PowerPoint</Application>
  <PresentationFormat>Widescreen</PresentationFormat>
  <Paragraphs>242</Paragraphs>
  <Slides>39</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Garamond</vt:lpstr>
      <vt:lpstr>Georgia</vt:lpstr>
      <vt:lpstr>Trebuchet MS</vt:lpstr>
      <vt:lpstr>Wingdings</vt:lpstr>
      <vt:lpstr>Custom Design</vt:lpstr>
      <vt:lpstr>Understanding Microaggressions: Workshop for the History Faculty</vt:lpstr>
      <vt:lpstr>Land Acknowledgment</vt:lpstr>
      <vt:lpstr>Land Acknowledgment</vt:lpstr>
      <vt:lpstr>Introductions</vt:lpstr>
      <vt:lpstr>Today’s Goals</vt:lpstr>
      <vt:lpstr>Assumptions and Agreements</vt:lpstr>
      <vt:lpstr>Defining Microaggressions</vt:lpstr>
      <vt:lpstr>Understanding Microaggressions</vt:lpstr>
      <vt:lpstr>Understanding Microaggressions</vt:lpstr>
      <vt:lpstr>Types of Microaggressions</vt:lpstr>
      <vt:lpstr>Racial Microaggressions on Campus</vt:lpstr>
      <vt:lpstr>Racial Microaggressions on Campus</vt:lpstr>
      <vt:lpstr>Top 10 Locations </vt:lpstr>
      <vt:lpstr>Racial Microaggression Quote #1</vt:lpstr>
      <vt:lpstr>Racial Microaggression Quote #2</vt:lpstr>
      <vt:lpstr>Racial Microaggression Quote #3</vt:lpstr>
      <vt:lpstr>Racial Microaggression Quote #4</vt:lpstr>
      <vt:lpstr>Quotes from Other Campuses</vt:lpstr>
      <vt:lpstr>What is the impact of microaggressions?</vt:lpstr>
      <vt:lpstr>What about graduate students &amp; faculty?</vt:lpstr>
      <vt:lpstr>Does Intent Matter?</vt:lpstr>
      <vt:lpstr>Strategies to Address Microaggressions</vt:lpstr>
      <vt:lpstr>Addressing Microaggressions</vt:lpstr>
      <vt:lpstr>Responding to Microaggressions</vt:lpstr>
      <vt:lpstr>Accepting Feedback Graciously</vt:lpstr>
      <vt:lpstr>Focus on the Behavior</vt:lpstr>
      <vt:lpstr>Practicing our responses</vt:lpstr>
      <vt:lpstr>Scenario One</vt:lpstr>
      <vt:lpstr>Scenario Two</vt:lpstr>
      <vt:lpstr>Scenario Three</vt:lpstr>
      <vt:lpstr>Scenario Four</vt:lpstr>
      <vt:lpstr>Scenario Debrief</vt:lpstr>
      <vt:lpstr>Micro-affirmations and Micro-support</vt:lpstr>
      <vt:lpstr>Micro-Affirmations in Action (Powell, Demetriou, &amp; Fisher, 2013)</vt:lpstr>
      <vt:lpstr>Addressing Microaggressions as a Department</vt:lpstr>
      <vt:lpstr>Next Steps</vt:lpstr>
      <vt:lpstr>Questions? </vt:lpstr>
      <vt:lpstr>Office of the Vice Chancellor for Diversity, Equity &amp; Inclusion</vt:lpstr>
      <vt:lpstr>Contact Ross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Mindedness in the College of Media</dc:title>
  <dc:creator>Wantland, Ross A</dc:creator>
  <cp:lastModifiedBy>Ross Wantland</cp:lastModifiedBy>
  <cp:revision>7</cp:revision>
  <dcterms:created xsi:type="dcterms:W3CDTF">2020-10-09T19:25:13Z</dcterms:created>
  <dcterms:modified xsi:type="dcterms:W3CDTF">2021-11-03T10:48:07Z</dcterms:modified>
</cp:coreProperties>
</file>